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6" r:id="rId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5747" autoAdjust="0"/>
    <p:restoredTop sz="94660"/>
  </p:normalViewPr>
  <p:slideViewPr>
    <p:cSldViewPr snapToGrid="0">
      <p:cViewPr varScale="1">
        <p:scale>
          <a:sx n="83" d="100"/>
          <a:sy n="83" d="100"/>
        </p:scale>
        <p:origin x="1906" y="7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slide" Target="slides/slide1.xml"/><Relationship Id="rId4" Type="http://schemas.openxmlformats.org/officeDocument/2006/relationships/slideMaster" Target="slideMasters/slideMaster1.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01D9E6-A1FD-8D41-9638-286892BBCBB7}"/>
              </a:ext>
            </a:extLst>
          </p:cNvPr>
          <p:cNvSpPr>
            <a:spLocks noGrp="1"/>
          </p:cNvSpPr>
          <p:nvPr>
            <p:ph type="ctrTitle" hasCustomPrompt="1"/>
          </p:nvPr>
        </p:nvSpPr>
        <p:spPr>
          <a:xfrm>
            <a:off x="3471862" y="2149475"/>
            <a:ext cx="4529138" cy="2387600"/>
          </a:xfrm>
        </p:spPr>
        <p:txBody>
          <a:bodyPr anchor="b"/>
          <a:lstStyle>
            <a:lvl1pPr algn="l">
              <a:defRPr sz="4500">
                <a:solidFill>
                  <a:schemeClr val="tx1"/>
                </a:solidFill>
              </a:defRPr>
            </a:lvl1pPr>
          </a:lstStyle>
          <a:p>
            <a:r>
              <a:rPr lang="en-US" dirty="0"/>
              <a:t>CLICK TO EDIT MASTER TITLE STYLE</a:t>
            </a:r>
          </a:p>
        </p:txBody>
      </p:sp>
      <p:sp>
        <p:nvSpPr>
          <p:cNvPr id="3" name="Subtitle 2">
            <a:extLst>
              <a:ext uri="{FF2B5EF4-FFF2-40B4-BE49-F238E27FC236}">
                <a16:creationId xmlns:a16="http://schemas.microsoft.com/office/drawing/2014/main" id="{3A12EEF1-0EFB-6248-BF18-8BAA9550D201}"/>
              </a:ext>
            </a:extLst>
          </p:cNvPr>
          <p:cNvSpPr>
            <a:spLocks noGrp="1"/>
          </p:cNvSpPr>
          <p:nvPr>
            <p:ph type="subTitle" idx="1"/>
          </p:nvPr>
        </p:nvSpPr>
        <p:spPr>
          <a:xfrm>
            <a:off x="3471862" y="4629150"/>
            <a:ext cx="4529138" cy="1655762"/>
          </a:xfrm>
        </p:spPr>
        <p:txBody>
          <a:bodyPr/>
          <a:lstStyle>
            <a:lvl1pPr marL="0" indent="0" algn="l">
              <a:buNone/>
              <a:defRPr sz="1800">
                <a:solidFill>
                  <a:schemeClr val="tx1"/>
                </a:solidFill>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en-US"/>
              <a:t>Click to edit Master subtitle style</a:t>
            </a:r>
          </a:p>
        </p:txBody>
      </p:sp>
      <p:sp>
        <p:nvSpPr>
          <p:cNvPr id="6" name="Slide Number Placeholder 5">
            <a:extLst>
              <a:ext uri="{FF2B5EF4-FFF2-40B4-BE49-F238E27FC236}">
                <a16:creationId xmlns:a16="http://schemas.microsoft.com/office/drawing/2014/main" id="{6A6C2F02-3085-1D45-9048-E28B4AB6B2A1}"/>
              </a:ext>
            </a:extLst>
          </p:cNvPr>
          <p:cNvSpPr>
            <a:spLocks noGrp="1"/>
          </p:cNvSpPr>
          <p:nvPr>
            <p:ph type="sldNum" sz="quarter" idx="12"/>
          </p:nvPr>
        </p:nvSpPr>
        <p:spPr/>
        <p:txBody>
          <a:bodyPr/>
          <a:lstStyle/>
          <a:p>
            <a:fld id="{F61312B4-068A-46FA-8739-462C3653CAC1}" type="slidenum">
              <a:rPr lang="en-US" smtClean="0"/>
              <a:t>‹#›</a:t>
            </a:fld>
            <a:endParaRPr lang="en-US"/>
          </a:p>
        </p:txBody>
      </p:sp>
      <p:pic>
        <p:nvPicPr>
          <p:cNvPr id="8" name="Picture 7">
            <a:extLst>
              <a:ext uri="{FF2B5EF4-FFF2-40B4-BE49-F238E27FC236}">
                <a16:creationId xmlns:a16="http://schemas.microsoft.com/office/drawing/2014/main" id="{EF358185-DAD6-6947-8F49-106F785D86D9}"/>
              </a:ext>
            </a:extLst>
          </p:cNvPr>
          <p:cNvPicPr>
            <a:picLocks noChangeAspect="1"/>
          </p:cNvPicPr>
          <p:nvPr/>
        </p:nvPicPr>
        <p:blipFill>
          <a:blip r:embed="rId2"/>
          <a:stretch>
            <a:fillRect/>
          </a:stretch>
        </p:blipFill>
        <p:spPr>
          <a:xfrm>
            <a:off x="3193895" y="901700"/>
            <a:ext cx="3080967" cy="1155700"/>
          </a:xfrm>
          <a:prstGeom prst="rect">
            <a:avLst/>
          </a:prstGeom>
        </p:spPr>
      </p:pic>
      <p:sp>
        <p:nvSpPr>
          <p:cNvPr id="9" name="Picture Placeholder 9">
            <a:extLst>
              <a:ext uri="{FF2B5EF4-FFF2-40B4-BE49-F238E27FC236}">
                <a16:creationId xmlns:a16="http://schemas.microsoft.com/office/drawing/2014/main" id="{6AB99075-9108-0C4A-BC30-6AD9848622FB}"/>
              </a:ext>
            </a:extLst>
          </p:cNvPr>
          <p:cNvSpPr>
            <a:spLocks noGrp="1"/>
          </p:cNvSpPr>
          <p:nvPr>
            <p:ph type="pic" sz="quarter" idx="10"/>
          </p:nvPr>
        </p:nvSpPr>
        <p:spPr>
          <a:xfrm>
            <a:off x="2" y="0"/>
            <a:ext cx="3080967" cy="6858000"/>
          </a:xfrm>
        </p:spPr>
        <p:txBody>
          <a:bodyPr/>
          <a:lstStyle/>
          <a:p>
            <a:r>
              <a:rPr lang="en-US"/>
              <a:t>Click icon to add picture</a:t>
            </a:r>
          </a:p>
        </p:txBody>
      </p:sp>
    </p:spTree>
    <p:extLst>
      <p:ext uri="{BB962C8B-B14F-4D97-AF65-F5344CB8AC3E}">
        <p14:creationId xmlns:p14="http://schemas.microsoft.com/office/powerpoint/2010/main" val="19726852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CB1584E-ED4B-6248-AA01-6FCEA7C5DB69}"/>
              </a:ext>
            </a:extLst>
          </p:cNvPr>
          <p:cNvSpPr>
            <a:spLocks noGrp="1"/>
          </p:cNvSpPr>
          <p:nvPr>
            <p:ph type="sldNum" sz="quarter" idx="12"/>
          </p:nvPr>
        </p:nvSpPr>
        <p:spPr/>
        <p:txBody>
          <a:bodyPr/>
          <a:lstStyle/>
          <a:p>
            <a:fld id="{F61312B4-068A-46FA-8739-462C3653CAC1}" type="slidenum">
              <a:rPr lang="en-US" smtClean="0"/>
              <a:t>‹#›</a:t>
            </a:fld>
            <a:endParaRPr lang="en-US"/>
          </a:p>
        </p:txBody>
      </p:sp>
      <p:pic>
        <p:nvPicPr>
          <p:cNvPr id="5" name="Picture 4">
            <a:extLst>
              <a:ext uri="{FF2B5EF4-FFF2-40B4-BE49-F238E27FC236}">
                <a16:creationId xmlns:a16="http://schemas.microsoft.com/office/drawing/2014/main" id="{0C5536E8-1947-3944-A2C8-45A0424547E1}"/>
              </a:ext>
            </a:extLst>
          </p:cNvPr>
          <p:cNvPicPr>
            <a:picLocks noChangeAspect="1"/>
          </p:cNvPicPr>
          <p:nvPr/>
        </p:nvPicPr>
        <p:blipFill>
          <a:blip r:embed="rId2"/>
          <a:stretch>
            <a:fillRect/>
          </a:stretch>
        </p:blipFill>
        <p:spPr>
          <a:xfrm>
            <a:off x="462711" y="6209280"/>
            <a:ext cx="1512065" cy="567190"/>
          </a:xfrm>
          <a:prstGeom prst="rect">
            <a:avLst/>
          </a:prstGeom>
        </p:spPr>
      </p:pic>
    </p:spTree>
    <p:extLst>
      <p:ext uri="{BB962C8B-B14F-4D97-AF65-F5344CB8AC3E}">
        <p14:creationId xmlns:p14="http://schemas.microsoft.com/office/powerpoint/2010/main" val="18805652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CB1584E-ED4B-6248-AA01-6FCEA7C5DB69}"/>
              </a:ext>
            </a:extLst>
          </p:cNvPr>
          <p:cNvSpPr>
            <a:spLocks noGrp="1"/>
          </p:cNvSpPr>
          <p:nvPr>
            <p:ph type="sldNum" sz="quarter" idx="12"/>
          </p:nvPr>
        </p:nvSpPr>
        <p:spPr/>
        <p:txBody>
          <a:bodyPr/>
          <a:lstStyle/>
          <a:p>
            <a:fld id="{F61312B4-068A-46FA-8739-462C3653CAC1}" type="slidenum">
              <a:rPr lang="en-US" smtClean="0"/>
              <a:t>‹#›</a:t>
            </a:fld>
            <a:endParaRPr lang="en-US"/>
          </a:p>
        </p:txBody>
      </p:sp>
      <p:pic>
        <p:nvPicPr>
          <p:cNvPr id="5" name="Picture 4">
            <a:extLst>
              <a:ext uri="{FF2B5EF4-FFF2-40B4-BE49-F238E27FC236}">
                <a16:creationId xmlns:a16="http://schemas.microsoft.com/office/drawing/2014/main" id="{0C5536E8-1947-3944-A2C8-45A0424547E1}"/>
              </a:ext>
            </a:extLst>
          </p:cNvPr>
          <p:cNvPicPr>
            <a:picLocks noChangeAspect="1"/>
          </p:cNvPicPr>
          <p:nvPr/>
        </p:nvPicPr>
        <p:blipFill>
          <a:blip r:embed="rId2"/>
          <a:stretch>
            <a:fillRect/>
          </a:stretch>
        </p:blipFill>
        <p:spPr>
          <a:xfrm>
            <a:off x="462711" y="6209280"/>
            <a:ext cx="1512065" cy="567190"/>
          </a:xfrm>
          <a:prstGeom prst="rect">
            <a:avLst/>
          </a:prstGeom>
        </p:spPr>
      </p:pic>
      <p:pic>
        <p:nvPicPr>
          <p:cNvPr id="3" name="Picture 2" descr="A picture containing table, drawing&#10;&#10;Description automatically generated">
            <a:extLst>
              <a:ext uri="{FF2B5EF4-FFF2-40B4-BE49-F238E27FC236}">
                <a16:creationId xmlns:a16="http://schemas.microsoft.com/office/drawing/2014/main" id="{4B2D3943-D9E8-CB46-BEFC-78BA6C894992}"/>
              </a:ext>
            </a:extLst>
          </p:cNvPr>
          <p:cNvPicPr>
            <a:picLocks noChangeAspect="1"/>
          </p:cNvPicPr>
          <p:nvPr/>
        </p:nvPicPr>
        <p:blipFill>
          <a:blip r:embed="rId3">
            <a:duotone>
              <a:prstClr val="black"/>
              <a:srgbClr val="D9C3A5">
                <a:tint val="50000"/>
                <a:satMod val="180000"/>
              </a:srgbClr>
            </a:duotone>
          </a:blip>
          <a:stretch>
            <a:fillRect/>
          </a:stretch>
        </p:blipFill>
        <p:spPr>
          <a:xfrm>
            <a:off x="4118839" y="4486662"/>
            <a:ext cx="1959308" cy="1901050"/>
          </a:xfrm>
          <a:prstGeom prst="rect">
            <a:avLst/>
          </a:prstGeom>
        </p:spPr>
      </p:pic>
      <p:pic>
        <p:nvPicPr>
          <p:cNvPr id="7" name="Picture 6" descr="A picture containing table&#10;&#10;Description automatically generated">
            <a:extLst>
              <a:ext uri="{FF2B5EF4-FFF2-40B4-BE49-F238E27FC236}">
                <a16:creationId xmlns:a16="http://schemas.microsoft.com/office/drawing/2014/main" id="{FBEF7B6B-FDA3-1344-838B-F42CC5E4D5C7}"/>
              </a:ext>
            </a:extLst>
          </p:cNvPr>
          <p:cNvPicPr>
            <a:picLocks noChangeAspect="1"/>
          </p:cNvPicPr>
          <p:nvPr/>
        </p:nvPicPr>
        <p:blipFill>
          <a:blip r:embed="rId4">
            <a:duotone>
              <a:prstClr val="black"/>
              <a:srgbClr val="D9C3A5">
                <a:tint val="50000"/>
                <a:satMod val="180000"/>
              </a:srgbClr>
            </a:duotone>
          </a:blip>
          <a:stretch>
            <a:fillRect/>
          </a:stretch>
        </p:blipFill>
        <p:spPr>
          <a:xfrm>
            <a:off x="6228742" y="3071376"/>
            <a:ext cx="630107" cy="2219936"/>
          </a:xfrm>
          <a:prstGeom prst="rect">
            <a:avLst/>
          </a:prstGeom>
        </p:spPr>
      </p:pic>
      <p:pic>
        <p:nvPicPr>
          <p:cNvPr id="9" name="Picture 8" descr="A picture containing drawing, light&#10;&#10;Description automatically generated">
            <a:extLst>
              <a:ext uri="{FF2B5EF4-FFF2-40B4-BE49-F238E27FC236}">
                <a16:creationId xmlns:a16="http://schemas.microsoft.com/office/drawing/2014/main" id="{6EF13B94-02E0-FE48-BF06-742276314915}"/>
              </a:ext>
            </a:extLst>
          </p:cNvPr>
          <p:cNvPicPr>
            <a:picLocks noChangeAspect="1"/>
          </p:cNvPicPr>
          <p:nvPr/>
        </p:nvPicPr>
        <p:blipFill>
          <a:blip r:embed="rId5">
            <a:duotone>
              <a:prstClr val="black"/>
              <a:srgbClr val="D9C3A5">
                <a:tint val="50000"/>
                <a:satMod val="180000"/>
              </a:srgbClr>
            </a:duotone>
          </a:blip>
          <a:stretch>
            <a:fillRect/>
          </a:stretch>
        </p:blipFill>
        <p:spPr>
          <a:xfrm>
            <a:off x="922391" y="721717"/>
            <a:ext cx="1228017" cy="1815196"/>
          </a:xfrm>
          <a:prstGeom prst="rect">
            <a:avLst/>
          </a:prstGeom>
        </p:spPr>
      </p:pic>
      <p:pic>
        <p:nvPicPr>
          <p:cNvPr id="11" name="Picture 10" descr="A picture containing guitar, instrument&#10;&#10;Description automatically generated">
            <a:extLst>
              <a:ext uri="{FF2B5EF4-FFF2-40B4-BE49-F238E27FC236}">
                <a16:creationId xmlns:a16="http://schemas.microsoft.com/office/drawing/2014/main" id="{A0EE0CD6-4A73-664A-956A-17302172EB49}"/>
              </a:ext>
            </a:extLst>
          </p:cNvPr>
          <p:cNvPicPr>
            <a:picLocks noChangeAspect="1"/>
          </p:cNvPicPr>
          <p:nvPr/>
        </p:nvPicPr>
        <p:blipFill>
          <a:blip r:embed="rId6">
            <a:duotone>
              <a:prstClr val="black"/>
              <a:srgbClr val="D9C3A5">
                <a:tint val="50000"/>
                <a:satMod val="180000"/>
              </a:srgbClr>
            </a:duotone>
          </a:blip>
          <a:stretch>
            <a:fillRect/>
          </a:stretch>
        </p:blipFill>
        <p:spPr>
          <a:xfrm>
            <a:off x="1508122" y="2803850"/>
            <a:ext cx="2704397" cy="1054776"/>
          </a:xfrm>
          <a:prstGeom prst="rect">
            <a:avLst/>
          </a:prstGeom>
        </p:spPr>
      </p:pic>
      <p:pic>
        <p:nvPicPr>
          <p:cNvPr id="13" name="Picture 12" descr="A picture containing sunglasses, guitar, instrument&#10;&#10;Description automatically generated">
            <a:extLst>
              <a:ext uri="{FF2B5EF4-FFF2-40B4-BE49-F238E27FC236}">
                <a16:creationId xmlns:a16="http://schemas.microsoft.com/office/drawing/2014/main" id="{3D073AB7-1B37-A74E-944D-EAF31192924F}"/>
              </a:ext>
            </a:extLst>
          </p:cNvPr>
          <p:cNvPicPr>
            <a:picLocks noChangeAspect="1"/>
          </p:cNvPicPr>
          <p:nvPr/>
        </p:nvPicPr>
        <p:blipFill>
          <a:blip r:embed="rId7">
            <a:duotone>
              <a:prstClr val="black"/>
              <a:srgbClr val="D9C3A5">
                <a:tint val="50000"/>
                <a:satMod val="180000"/>
              </a:srgbClr>
            </a:duotone>
          </a:blip>
          <a:stretch>
            <a:fillRect/>
          </a:stretch>
        </p:blipFill>
        <p:spPr>
          <a:xfrm>
            <a:off x="1182721" y="4181349"/>
            <a:ext cx="2699798" cy="1183557"/>
          </a:xfrm>
          <a:prstGeom prst="rect">
            <a:avLst/>
          </a:prstGeom>
        </p:spPr>
      </p:pic>
      <p:pic>
        <p:nvPicPr>
          <p:cNvPr id="15" name="Picture 14" descr="A picture containing drawing&#10;&#10;Description automatically generated">
            <a:extLst>
              <a:ext uri="{FF2B5EF4-FFF2-40B4-BE49-F238E27FC236}">
                <a16:creationId xmlns:a16="http://schemas.microsoft.com/office/drawing/2014/main" id="{CF16E803-EF1E-7D4A-8CE0-6522E86937C4}"/>
              </a:ext>
            </a:extLst>
          </p:cNvPr>
          <p:cNvPicPr>
            <a:picLocks noChangeAspect="1"/>
          </p:cNvPicPr>
          <p:nvPr/>
        </p:nvPicPr>
        <p:blipFill>
          <a:blip r:embed="rId8">
            <a:duotone>
              <a:prstClr val="black"/>
              <a:srgbClr val="D9C3A5">
                <a:tint val="50000"/>
                <a:satMod val="180000"/>
              </a:srgbClr>
            </a:duotone>
          </a:blip>
          <a:stretch>
            <a:fillRect/>
          </a:stretch>
        </p:blipFill>
        <p:spPr>
          <a:xfrm>
            <a:off x="2561070" y="843065"/>
            <a:ext cx="1329202" cy="1833593"/>
          </a:xfrm>
          <a:prstGeom prst="rect">
            <a:avLst/>
          </a:prstGeom>
        </p:spPr>
      </p:pic>
      <p:pic>
        <p:nvPicPr>
          <p:cNvPr id="17" name="Picture 16" descr="A close up of a device&#10;&#10;Description automatically generated">
            <a:extLst>
              <a:ext uri="{FF2B5EF4-FFF2-40B4-BE49-F238E27FC236}">
                <a16:creationId xmlns:a16="http://schemas.microsoft.com/office/drawing/2014/main" id="{4AC5CB94-4322-3F4F-AFEE-28360F30BDC4}"/>
              </a:ext>
            </a:extLst>
          </p:cNvPr>
          <p:cNvPicPr>
            <a:picLocks noChangeAspect="1"/>
          </p:cNvPicPr>
          <p:nvPr/>
        </p:nvPicPr>
        <p:blipFill>
          <a:blip r:embed="rId9">
            <a:duotone>
              <a:prstClr val="black"/>
              <a:srgbClr val="D9C3A5">
                <a:tint val="50000"/>
                <a:satMod val="180000"/>
              </a:srgbClr>
            </a:duotone>
          </a:blip>
          <a:stretch>
            <a:fillRect/>
          </a:stretch>
        </p:blipFill>
        <p:spPr>
          <a:xfrm>
            <a:off x="4931486" y="1420818"/>
            <a:ext cx="749689" cy="2232201"/>
          </a:xfrm>
          <a:prstGeom prst="rect">
            <a:avLst/>
          </a:prstGeom>
        </p:spPr>
      </p:pic>
      <p:pic>
        <p:nvPicPr>
          <p:cNvPr id="19" name="Picture 18" descr="A picture containing drawing&#10;&#10;Description automatically generated">
            <a:extLst>
              <a:ext uri="{FF2B5EF4-FFF2-40B4-BE49-F238E27FC236}">
                <a16:creationId xmlns:a16="http://schemas.microsoft.com/office/drawing/2014/main" id="{3BC3DF49-B6C9-7C4E-96BF-E48B459BC80E}"/>
              </a:ext>
            </a:extLst>
          </p:cNvPr>
          <p:cNvPicPr>
            <a:picLocks noChangeAspect="1"/>
          </p:cNvPicPr>
          <p:nvPr/>
        </p:nvPicPr>
        <p:blipFill>
          <a:blip r:embed="rId10">
            <a:duotone>
              <a:prstClr val="black"/>
              <a:srgbClr val="D9C3A5">
                <a:tint val="50000"/>
                <a:satMod val="180000"/>
              </a:srgbClr>
            </a:duotone>
          </a:blip>
          <a:stretch>
            <a:fillRect/>
          </a:stretch>
        </p:blipFill>
        <p:spPr>
          <a:xfrm>
            <a:off x="6363199" y="775607"/>
            <a:ext cx="1917914" cy="1901050"/>
          </a:xfrm>
          <a:prstGeom prst="rect">
            <a:avLst/>
          </a:prstGeom>
        </p:spPr>
      </p:pic>
    </p:spTree>
    <p:extLst>
      <p:ext uri="{BB962C8B-B14F-4D97-AF65-F5344CB8AC3E}">
        <p14:creationId xmlns:p14="http://schemas.microsoft.com/office/powerpoint/2010/main" val="13263905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4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0F2C1A-E3A0-4CF6-B39D-96B7BA2FFC2C}"/>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C4C411AB-502E-4C4A-BEF0-D5CE865B9EBE}"/>
              </a:ext>
            </a:extLst>
          </p:cNvPr>
          <p:cNvSpPr>
            <a:spLocks noGrp="1"/>
          </p:cNvSpPr>
          <p:nvPr>
            <p:ph type="subTitle" idx="1"/>
          </p:nvPr>
        </p:nvSpPr>
        <p:spPr>
          <a:xfrm>
            <a:off x="1143000" y="3602038"/>
            <a:ext cx="6858000" cy="1655762"/>
          </a:xfrm>
        </p:spPr>
        <p:txBody>
          <a:bodyPr/>
          <a:lstStyle>
            <a:lvl1pPr marL="0" indent="0" algn="ctr">
              <a:buNone/>
              <a:defRPr sz="1800"/>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40CD6559-E50E-46AE-8FEC-E84C3BFA9E58}"/>
              </a:ext>
            </a:extLst>
          </p:cNvPr>
          <p:cNvSpPr>
            <a:spLocks noGrp="1"/>
          </p:cNvSpPr>
          <p:nvPr>
            <p:ph type="dt" sz="half" idx="10"/>
          </p:nvPr>
        </p:nvSpPr>
        <p:spPr/>
        <p:txBody>
          <a:bodyPr/>
          <a:lstStyle/>
          <a:p>
            <a:fld id="{5374B314-3B8C-45D3-BB63-8898E71F0F50}" type="datetimeFigureOut">
              <a:rPr lang="en-US" smtClean="0"/>
              <a:t>7/19/26</a:t>
            </a:fld>
            <a:endParaRPr lang="en-US"/>
          </a:p>
        </p:txBody>
      </p:sp>
      <p:sp>
        <p:nvSpPr>
          <p:cNvPr id="5" name="Footer Placeholder 4">
            <a:extLst>
              <a:ext uri="{FF2B5EF4-FFF2-40B4-BE49-F238E27FC236}">
                <a16:creationId xmlns:a16="http://schemas.microsoft.com/office/drawing/2014/main" id="{D127FF3E-67A8-4655-B474-021B4A21C5E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E22A58A-A8D6-4DA1-AF5D-F10263A2EF9E}"/>
              </a:ext>
            </a:extLst>
          </p:cNvPr>
          <p:cNvSpPr>
            <a:spLocks noGrp="1"/>
          </p:cNvSpPr>
          <p:nvPr>
            <p:ph type="sldNum" sz="quarter" idx="12"/>
          </p:nvPr>
        </p:nvSpPr>
        <p:spPr/>
        <p:txBody>
          <a:bodyPr/>
          <a:lstStyle/>
          <a:p>
            <a:fld id="{F61312B4-068A-46FA-8739-462C3653CAC1}" type="slidenum">
              <a:rPr lang="en-US" smtClean="0"/>
              <a:t>‹#›</a:t>
            </a:fld>
            <a:endParaRPr lang="en-US"/>
          </a:p>
        </p:txBody>
      </p:sp>
    </p:spTree>
    <p:extLst>
      <p:ext uri="{BB962C8B-B14F-4D97-AF65-F5344CB8AC3E}">
        <p14:creationId xmlns:p14="http://schemas.microsoft.com/office/powerpoint/2010/main" val="41037410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Title Slide">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01D9E6-A1FD-8D41-9638-286892BBCBB7}"/>
              </a:ext>
            </a:extLst>
          </p:cNvPr>
          <p:cNvSpPr>
            <a:spLocks noGrp="1"/>
          </p:cNvSpPr>
          <p:nvPr>
            <p:ph type="ctrTitle" hasCustomPrompt="1"/>
          </p:nvPr>
        </p:nvSpPr>
        <p:spPr>
          <a:xfrm>
            <a:off x="0" y="2235200"/>
            <a:ext cx="9144000" cy="2387600"/>
          </a:xfrm>
        </p:spPr>
        <p:txBody>
          <a:bodyPr anchor="b">
            <a:noAutofit/>
          </a:bodyPr>
          <a:lstStyle>
            <a:lvl1pPr algn="ctr">
              <a:defRPr sz="6600">
                <a:solidFill>
                  <a:schemeClr val="accent6"/>
                </a:solidFill>
                <a:effectLst>
                  <a:outerShdw blurRad="50800" dist="38100" dir="5400000" algn="t" rotWithShape="0">
                    <a:prstClr val="black">
                      <a:alpha val="40000"/>
                    </a:prstClr>
                  </a:outerShdw>
                </a:effectLst>
                <a:latin typeface="Erica One" panose="02000000000000000000" pitchFamily="2" charset="77"/>
              </a:defRPr>
            </a:lvl1pPr>
          </a:lstStyle>
          <a:p>
            <a:r>
              <a:rPr lang="en-US" dirty="0"/>
              <a:t>CLICK TO EDIT MASTER TITLE STYLE</a:t>
            </a:r>
          </a:p>
        </p:txBody>
      </p:sp>
      <p:sp>
        <p:nvSpPr>
          <p:cNvPr id="6" name="Slide Number Placeholder 5">
            <a:extLst>
              <a:ext uri="{FF2B5EF4-FFF2-40B4-BE49-F238E27FC236}">
                <a16:creationId xmlns:a16="http://schemas.microsoft.com/office/drawing/2014/main" id="{6A6C2F02-3085-1D45-9048-E28B4AB6B2A1}"/>
              </a:ext>
            </a:extLst>
          </p:cNvPr>
          <p:cNvSpPr>
            <a:spLocks noGrp="1"/>
          </p:cNvSpPr>
          <p:nvPr>
            <p:ph type="sldNum" sz="quarter" idx="12"/>
          </p:nvPr>
        </p:nvSpPr>
        <p:spPr/>
        <p:txBody>
          <a:bodyPr/>
          <a:lstStyle/>
          <a:p>
            <a:fld id="{F61312B4-068A-46FA-8739-462C3653CAC1}" type="slidenum">
              <a:rPr lang="en-US" smtClean="0"/>
              <a:t>‹#›</a:t>
            </a:fld>
            <a:endParaRPr lang="en-US"/>
          </a:p>
        </p:txBody>
      </p:sp>
      <p:sp>
        <p:nvSpPr>
          <p:cNvPr id="4" name="Oval 3">
            <a:extLst>
              <a:ext uri="{FF2B5EF4-FFF2-40B4-BE49-F238E27FC236}">
                <a16:creationId xmlns:a16="http://schemas.microsoft.com/office/drawing/2014/main" id="{19A665AC-729B-114E-BBAF-C4B13AB146CC}"/>
              </a:ext>
            </a:extLst>
          </p:cNvPr>
          <p:cNvSpPr/>
          <p:nvPr/>
        </p:nvSpPr>
        <p:spPr>
          <a:xfrm>
            <a:off x="0" y="4940304"/>
            <a:ext cx="9144000" cy="549275"/>
          </a:xfrm>
          <a:prstGeom prst="ellipse">
            <a:avLst/>
          </a:prstGeom>
          <a:solidFill>
            <a:schemeClr val="accent5">
              <a:lumMod val="50000"/>
              <a:alpha val="36000"/>
            </a:schemeClr>
          </a:solidFill>
          <a:ln>
            <a:noFill/>
          </a:ln>
          <a:effectLst>
            <a:softEdge rad="190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021808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2_Title Slide">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01D9E6-A1FD-8D41-9638-286892BBCBB7}"/>
              </a:ext>
            </a:extLst>
          </p:cNvPr>
          <p:cNvSpPr>
            <a:spLocks noGrp="1"/>
          </p:cNvSpPr>
          <p:nvPr>
            <p:ph type="ctrTitle" hasCustomPrompt="1"/>
          </p:nvPr>
        </p:nvSpPr>
        <p:spPr>
          <a:xfrm>
            <a:off x="0" y="2235200"/>
            <a:ext cx="9144000" cy="2387600"/>
          </a:xfrm>
        </p:spPr>
        <p:txBody>
          <a:bodyPr anchor="b">
            <a:noAutofit/>
          </a:bodyPr>
          <a:lstStyle>
            <a:lvl1pPr algn="ctr">
              <a:defRPr sz="6600">
                <a:solidFill>
                  <a:schemeClr val="bg1"/>
                </a:solidFill>
                <a:effectLst>
                  <a:outerShdw blurRad="50800" dist="38100" dir="5400000" algn="t" rotWithShape="0">
                    <a:prstClr val="black">
                      <a:alpha val="40000"/>
                    </a:prstClr>
                  </a:outerShdw>
                </a:effectLst>
                <a:latin typeface="Erica One" panose="02000000000000000000" pitchFamily="2" charset="77"/>
              </a:defRPr>
            </a:lvl1pPr>
          </a:lstStyle>
          <a:p>
            <a:r>
              <a:rPr lang="en-US" dirty="0"/>
              <a:t>CLICK TO EDIT MASTER TITLE STYLE</a:t>
            </a:r>
          </a:p>
        </p:txBody>
      </p:sp>
      <p:sp>
        <p:nvSpPr>
          <p:cNvPr id="6" name="Slide Number Placeholder 5">
            <a:extLst>
              <a:ext uri="{FF2B5EF4-FFF2-40B4-BE49-F238E27FC236}">
                <a16:creationId xmlns:a16="http://schemas.microsoft.com/office/drawing/2014/main" id="{6A6C2F02-3085-1D45-9048-E28B4AB6B2A1}"/>
              </a:ext>
            </a:extLst>
          </p:cNvPr>
          <p:cNvSpPr>
            <a:spLocks noGrp="1"/>
          </p:cNvSpPr>
          <p:nvPr>
            <p:ph type="sldNum" sz="quarter" idx="12"/>
          </p:nvPr>
        </p:nvSpPr>
        <p:spPr/>
        <p:txBody>
          <a:bodyPr/>
          <a:lstStyle/>
          <a:p>
            <a:fld id="{F61312B4-068A-46FA-8739-462C3653CAC1}" type="slidenum">
              <a:rPr lang="en-US" smtClean="0"/>
              <a:t>‹#›</a:t>
            </a:fld>
            <a:endParaRPr lang="en-US"/>
          </a:p>
        </p:txBody>
      </p:sp>
      <p:sp>
        <p:nvSpPr>
          <p:cNvPr id="4" name="Oval 3">
            <a:extLst>
              <a:ext uri="{FF2B5EF4-FFF2-40B4-BE49-F238E27FC236}">
                <a16:creationId xmlns:a16="http://schemas.microsoft.com/office/drawing/2014/main" id="{19A665AC-729B-114E-BBAF-C4B13AB146CC}"/>
              </a:ext>
            </a:extLst>
          </p:cNvPr>
          <p:cNvSpPr/>
          <p:nvPr/>
        </p:nvSpPr>
        <p:spPr>
          <a:xfrm>
            <a:off x="0" y="4940304"/>
            <a:ext cx="9144000" cy="549275"/>
          </a:xfrm>
          <a:prstGeom prst="ellipse">
            <a:avLst/>
          </a:prstGeom>
          <a:solidFill>
            <a:schemeClr val="accent6">
              <a:lumMod val="50000"/>
              <a:alpha val="36000"/>
            </a:schemeClr>
          </a:solidFill>
          <a:ln>
            <a:noFill/>
          </a:ln>
          <a:effectLst>
            <a:softEdge rad="190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881047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3_Title Slid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01D9E6-A1FD-8D41-9638-286892BBCBB7}"/>
              </a:ext>
            </a:extLst>
          </p:cNvPr>
          <p:cNvSpPr>
            <a:spLocks noGrp="1"/>
          </p:cNvSpPr>
          <p:nvPr>
            <p:ph type="ctrTitle" hasCustomPrompt="1"/>
          </p:nvPr>
        </p:nvSpPr>
        <p:spPr>
          <a:xfrm>
            <a:off x="0" y="2235200"/>
            <a:ext cx="9144000" cy="2387600"/>
          </a:xfrm>
        </p:spPr>
        <p:txBody>
          <a:bodyPr anchor="b">
            <a:noAutofit/>
          </a:bodyPr>
          <a:lstStyle>
            <a:lvl1pPr algn="ctr">
              <a:defRPr sz="6600">
                <a:solidFill>
                  <a:schemeClr val="bg1"/>
                </a:solidFill>
                <a:effectLst>
                  <a:outerShdw blurRad="50800" dist="38100" dir="5400000" algn="t" rotWithShape="0">
                    <a:prstClr val="black">
                      <a:alpha val="40000"/>
                    </a:prstClr>
                  </a:outerShdw>
                </a:effectLst>
                <a:latin typeface="Erica One" panose="02000000000000000000" pitchFamily="2" charset="77"/>
              </a:defRPr>
            </a:lvl1pPr>
          </a:lstStyle>
          <a:p>
            <a:r>
              <a:rPr lang="en-US" dirty="0"/>
              <a:t>CLICK TO EDIT MASTER TITLE STYLE</a:t>
            </a:r>
          </a:p>
        </p:txBody>
      </p:sp>
      <p:sp>
        <p:nvSpPr>
          <p:cNvPr id="6" name="Slide Number Placeholder 5">
            <a:extLst>
              <a:ext uri="{FF2B5EF4-FFF2-40B4-BE49-F238E27FC236}">
                <a16:creationId xmlns:a16="http://schemas.microsoft.com/office/drawing/2014/main" id="{6A6C2F02-3085-1D45-9048-E28B4AB6B2A1}"/>
              </a:ext>
            </a:extLst>
          </p:cNvPr>
          <p:cNvSpPr>
            <a:spLocks noGrp="1"/>
          </p:cNvSpPr>
          <p:nvPr>
            <p:ph type="sldNum" sz="quarter" idx="12"/>
          </p:nvPr>
        </p:nvSpPr>
        <p:spPr/>
        <p:txBody>
          <a:bodyPr/>
          <a:lstStyle/>
          <a:p>
            <a:fld id="{F61312B4-068A-46FA-8739-462C3653CAC1}" type="slidenum">
              <a:rPr lang="en-US" smtClean="0"/>
              <a:t>‹#›</a:t>
            </a:fld>
            <a:endParaRPr lang="en-US"/>
          </a:p>
        </p:txBody>
      </p:sp>
      <p:sp>
        <p:nvSpPr>
          <p:cNvPr id="4" name="Oval 3">
            <a:extLst>
              <a:ext uri="{FF2B5EF4-FFF2-40B4-BE49-F238E27FC236}">
                <a16:creationId xmlns:a16="http://schemas.microsoft.com/office/drawing/2014/main" id="{19A665AC-729B-114E-BBAF-C4B13AB146CC}"/>
              </a:ext>
            </a:extLst>
          </p:cNvPr>
          <p:cNvSpPr/>
          <p:nvPr/>
        </p:nvSpPr>
        <p:spPr>
          <a:xfrm>
            <a:off x="0" y="4940304"/>
            <a:ext cx="9144000" cy="549275"/>
          </a:xfrm>
          <a:prstGeom prst="ellipse">
            <a:avLst/>
          </a:prstGeom>
          <a:solidFill>
            <a:schemeClr val="accent1">
              <a:lumMod val="50000"/>
              <a:alpha val="36000"/>
            </a:schemeClr>
          </a:solidFill>
          <a:ln>
            <a:noFill/>
          </a:ln>
          <a:effectLst>
            <a:softEdge rad="190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7012510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CE5EA9-05B0-4D4E-B9FF-C20350788F33}"/>
              </a:ext>
            </a:extLst>
          </p:cNvPr>
          <p:cNvSpPr>
            <a:spLocks noGrp="1"/>
          </p:cNvSpPr>
          <p:nvPr>
            <p:ph type="title" hasCustomPrompt="1"/>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765A0D25-4CD6-B045-B33D-872BA27293F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962DD7E6-F550-8E4E-83B8-F8A2F576AD58}"/>
              </a:ext>
            </a:extLst>
          </p:cNvPr>
          <p:cNvSpPr>
            <a:spLocks noGrp="1"/>
          </p:cNvSpPr>
          <p:nvPr>
            <p:ph type="sldNum" sz="quarter" idx="12"/>
          </p:nvPr>
        </p:nvSpPr>
        <p:spPr/>
        <p:txBody>
          <a:bodyPr/>
          <a:lstStyle/>
          <a:p>
            <a:fld id="{F61312B4-068A-46FA-8739-462C3653CAC1}" type="slidenum">
              <a:rPr lang="en-US" smtClean="0"/>
              <a:t>‹#›</a:t>
            </a:fld>
            <a:endParaRPr lang="en-US"/>
          </a:p>
        </p:txBody>
      </p:sp>
      <p:pic>
        <p:nvPicPr>
          <p:cNvPr id="7" name="Picture 6">
            <a:extLst>
              <a:ext uri="{FF2B5EF4-FFF2-40B4-BE49-F238E27FC236}">
                <a16:creationId xmlns:a16="http://schemas.microsoft.com/office/drawing/2014/main" id="{A8B37A19-75EA-1C43-A050-43F7C6D8D811}"/>
              </a:ext>
            </a:extLst>
          </p:cNvPr>
          <p:cNvPicPr>
            <a:picLocks noChangeAspect="1"/>
          </p:cNvPicPr>
          <p:nvPr/>
        </p:nvPicPr>
        <p:blipFill>
          <a:blip r:embed="rId2"/>
          <a:stretch>
            <a:fillRect/>
          </a:stretch>
        </p:blipFill>
        <p:spPr>
          <a:xfrm>
            <a:off x="462711" y="6209280"/>
            <a:ext cx="1512065" cy="567190"/>
          </a:xfrm>
          <a:prstGeom prst="rect">
            <a:avLst/>
          </a:prstGeom>
        </p:spPr>
      </p:pic>
    </p:spTree>
    <p:extLst>
      <p:ext uri="{BB962C8B-B14F-4D97-AF65-F5344CB8AC3E}">
        <p14:creationId xmlns:p14="http://schemas.microsoft.com/office/powerpoint/2010/main" val="18424111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08D597-22B0-9A43-9371-386009BAEAF5}"/>
              </a:ext>
            </a:extLst>
          </p:cNvPr>
          <p:cNvSpPr>
            <a:spLocks noGrp="1"/>
          </p:cNvSpPr>
          <p:nvPr>
            <p:ph type="title" hasCustomPrompt="1"/>
          </p:nvPr>
        </p:nvSpPr>
        <p:spPr>
          <a:xfrm>
            <a:off x="628650" y="365129"/>
            <a:ext cx="3886200" cy="1325563"/>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C710BBC3-AB95-7E44-B9D9-E9E00CE8CC47}"/>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a:extLst>
              <a:ext uri="{FF2B5EF4-FFF2-40B4-BE49-F238E27FC236}">
                <a16:creationId xmlns:a16="http://schemas.microsoft.com/office/drawing/2014/main" id="{CD8E050D-FFA9-314D-A91D-99805EE240FF}"/>
              </a:ext>
            </a:extLst>
          </p:cNvPr>
          <p:cNvPicPr>
            <a:picLocks noChangeAspect="1"/>
          </p:cNvPicPr>
          <p:nvPr/>
        </p:nvPicPr>
        <p:blipFill>
          <a:blip r:embed="rId2"/>
          <a:stretch>
            <a:fillRect/>
          </a:stretch>
        </p:blipFill>
        <p:spPr>
          <a:xfrm>
            <a:off x="462711" y="6209280"/>
            <a:ext cx="1512065" cy="567190"/>
          </a:xfrm>
          <a:prstGeom prst="rect">
            <a:avLst/>
          </a:prstGeom>
        </p:spPr>
      </p:pic>
      <p:sp>
        <p:nvSpPr>
          <p:cNvPr id="10" name="Picture Placeholder 9">
            <a:extLst>
              <a:ext uri="{FF2B5EF4-FFF2-40B4-BE49-F238E27FC236}">
                <a16:creationId xmlns:a16="http://schemas.microsoft.com/office/drawing/2014/main" id="{2FAD10A1-1FEB-C748-B14B-D5109A7A8471}"/>
              </a:ext>
            </a:extLst>
          </p:cNvPr>
          <p:cNvSpPr>
            <a:spLocks noGrp="1"/>
          </p:cNvSpPr>
          <p:nvPr>
            <p:ph type="pic" sz="quarter" idx="10"/>
          </p:nvPr>
        </p:nvSpPr>
        <p:spPr>
          <a:xfrm>
            <a:off x="4891089" y="0"/>
            <a:ext cx="4252913" cy="6858000"/>
          </a:xfrm>
        </p:spPr>
        <p:txBody>
          <a:bodyPr/>
          <a:lstStyle/>
          <a:p>
            <a:r>
              <a:rPr lang="en-US"/>
              <a:t>Click icon to add picture</a:t>
            </a:r>
          </a:p>
        </p:txBody>
      </p:sp>
    </p:spTree>
    <p:extLst>
      <p:ext uri="{BB962C8B-B14F-4D97-AF65-F5344CB8AC3E}">
        <p14:creationId xmlns:p14="http://schemas.microsoft.com/office/powerpoint/2010/main" val="18627180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08D597-22B0-9A43-9371-386009BAEAF5}"/>
              </a:ext>
            </a:extLst>
          </p:cNvPr>
          <p:cNvSpPr>
            <a:spLocks noGrp="1"/>
          </p:cNvSpPr>
          <p:nvPr>
            <p:ph type="title" hasCustomPrompt="1"/>
          </p:nvPr>
        </p:nvSpPr>
        <p:spPr>
          <a:xfrm>
            <a:off x="628650" y="365129"/>
            <a:ext cx="3886200" cy="1325563"/>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C710BBC3-AB95-7E44-B9D9-E9E00CE8CC47}"/>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a:extLst>
              <a:ext uri="{FF2B5EF4-FFF2-40B4-BE49-F238E27FC236}">
                <a16:creationId xmlns:a16="http://schemas.microsoft.com/office/drawing/2014/main" id="{CD8E050D-FFA9-314D-A91D-99805EE240FF}"/>
              </a:ext>
            </a:extLst>
          </p:cNvPr>
          <p:cNvPicPr>
            <a:picLocks noChangeAspect="1"/>
          </p:cNvPicPr>
          <p:nvPr/>
        </p:nvPicPr>
        <p:blipFill>
          <a:blip r:embed="rId2"/>
          <a:stretch>
            <a:fillRect/>
          </a:stretch>
        </p:blipFill>
        <p:spPr>
          <a:xfrm>
            <a:off x="462711" y="6209280"/>
            <a:ext cx="1512065" cy="567190"/>
          </a:xfrm>
          <a:prstGeom prst="rect">
            <a:avLst/>
          </a:prstGeom>
        </p:spPr>
      </p:pic>
      <p:sp>
        <p:nvSpPr>
          <p:cNvPr id="10" name="Picture Placeholder 9">
            <a:extLst>
              <a:ext uri="{FF2B5EF4-FFF2-40B4-BE49-F238E27FC236}">
                <a16:creationId xmlns:a16="http://schemas.microsoft.com/office/drawing/2014/main" id="{2FAD10A1-1FEB-C748-B14B-D5109A7A8471}"/>
              </a:ext>
            </a:extLst>
          </p:cNvPr>
          <p:cNvSpPr>
            <a:spLocks noGrp="1"/>
          </p:cNvSpPr>
          <p:nvPr>
            <p:ph type="pic" sz="quarter" idx="10"/>
          </p:nvPr>
        </p:nvSpPr>
        <p:spPr>
          <a:xfrm>
            <a:off x="4891087" y="-1206500"/>
            <a:ext cx="1881188" cy="2770094"/>
          </a:xfrm>
        </p:spPr>
        <p:txBody>
          <a:bodyPr/>
          <a:lstStyle/>
          <a:p>
            <a:r>
              <a:rPr lang="en-US"/>
              <a:t>Click icon to add picture</a:t>
            </a:r>
          </a:p>
        </p:txBody>
      </p:sp>
      <p:sp>
        <p:nvSpPr>
          <p:cNvPr id="6" name="Picture Placeholder 9">
            <a:extLst>
              <a:ext uri="{FF2B5EF4-FFF2-40B4-BE49-F238E27FC236}">
                <a16:creationId xmlns:a16="http://schemas.microsoft.com/office/drawing/2014/main" id="{CF50547D-D3DF-FA40-8389-92848BC98350}"/>
              </a:ext>
            </a:extLst>
          </p:cNvPr>
          <p:cNvSpPr>
            <a:spLocks noGrp="1"/>
          </p:cNvSpPr>
          <p:nvPr>
            <p:ph type="pic" sz="quarter" idx="11"/>
          </p:nvPr>
        </p:nvSpPr>
        <p:spPr>
          <a:xfrm>
            <a:off x="7012362" y="-1206501"/>
            <a:ext cx="2135000" cy="4351337"/>
          </a:xfrm>
        </p:spPr>
        <p:txBody>
          <a:bodyPr/>
          <a:lstStyle/>
          <a:p>
            <a:r>
              <a:rPr lang="en-US"/>
              <a:t>Click icon to add picture</a:t>
            </a:r>
          </a:p>
        </p:txBody>
      </p:sp>
      <p:sp>
        <p:nvSpPr>
          <p:cNvPr id="7" name="Picture Placeholder 9">
            <a:extLst>
              <a:ext uri="{FF2B5EF4-FFF2-40B4-BE49-F238E27FC236}">
                <a16:creationId xmlns:a16="http://schemas.microsoft.com/office/drawing/2014/main" id="{73C3C8AB-BD00-B646-AA0B-37D66CA05CAB}"/>
              </a:ext>
            </a:extLst>
          </p:cNvPr>
          <p:cNvSpPr>
            <a:spLocks noGrp="1"/>
          </p:cNvSpPr>
          <p:nvPr>
            <p:ph type="pic" sz="quarter" idx="12"/>
          </p:nvPr>
        </p:nvSpPr>
        <p:spPr>
          <a:xfrm>
            <a:off x="7012362" y="3475836"/>
            <a:ext cx="2135000" cy="4351337"/>
          </a:xfrm>
        </p:spPr>
        <p:txBody>
          <a:bodyPr/>
          <a:lstStyle/>
          <a:p>
            <a:r>
              <a:rPr lang="en-US"/>
              <a:t>Click icon to add picture</a:t>
            </a:r>
          </a:p>
        </p:txBody>
      </p:sp>
      <p:sp>
        <p:nvSpPr>
          <p:cNvPr id="9" name="Picture Placeholder 9">
            <a:extLst>
              <a:ext uri="{FF2B5EF4-FFF2-40B4-BE49-F238E27FC236}">
                <a16:creationId xmlns:a16="http://schemas.microsoft.com/office/drawing/2014/main" id="{B69A4DD2-F262-E542-880C-D76B11447F56}"/>
              </a:ext>
            </a:extLst>
          </p:cNvPr>
          <p:cNvSpPr>
            <a:spLocks noGrp="1"/>
          </p:cNvSpPr>
          <p:nvPr>
            <p:ph type="pic" sz="quarter" idx="13"/>
          </p:nvPr>
        </p:nvSpPr>
        <p:spPr>
          <a:xfrm>
            <a:off x="4891087" y="1822450"/>
            <a:ext cx="1881188" cy="2770094"/>
          </a:xfrm>
        </p:spPr>
        <p:txBody>
          <a:bodyPr/>
          <a:lstStyle/>
          <a:p>
            <a:r>
              <a:rPr lang="en-US"/>
              <a:t>Click icon to add picture</a:t>
            </a:r>
          </a:p>
        </p:txBody>
      </p:sp>
      <p:sp>
        <p:nvSpPr>
          <p:cNvPr id="11" name="Picture Placeholder 9">
            <a:extLst>
              <a:ext uri="{FF2B5EF4-FFF2-40B4-BE49-F238E27FC236}">
                <a16:creationId xmlns:a16="http://schemas.microsoft.com/office/drawing/2014/main" id="{804E4135-97F9-2048-BC48-68A641DAC1FB}"/>
              </a:ext>
            </a:extLst>
          </p:cNvPr>
          <p:cNvSpPr>
            <a:spLocks noGrp="1"/>
          </p:cNvSpPr>
          <p:nvPr>
            <p:ph type="pic" sz="quarter" idx="14"/>
          </p:nvPr>
        </p:nvSpPr>
        <p:spPr>
          <a:xfrm>
            <a:off x="4891087" y="4851400"/>
            <a:ext cx="1881188" cy="2770094"/>
          </a:xfrm>
        </p:spPr>
        <p:txBody>
          <a:bodyPr/>
          <a:lstStyle/>
          <a:p>
            <a:r>
              <a:rPr lang="en-US"/>
              <a:t>Click icon to add picture</a:t>
            </a:r>
          </a:p>
        </p:txBody>
      </p:sp>
    </p:spTree>
    <p:extLst>
      <p:ext uri="{BB962C8B-B14F-4D97-AF65-F5344CB8AC3E}">
        <p14:creationId xmlns:p14="http://schemas.microsoft.com/office/powerpoint/2010/main" val="26660780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057A93-2CA4-C548-8A1A-E956F470D6EC}"/>
              </a:ext>
            </a:extLst>
          </p:cNvPr>
          <p:cNvSpPr>
            <a:spLocks noGrp="1"/>
          </p:cNvSpPr>
          <p:nvPr>
            <p:ph type="title" hasCustomPrompt="1"/>
          </p:nvPr>
        </p:nvSpPr>
        <p:spPr>
          <a:xfrm>
            <a:off x="629841" y="365129"/>
            <a:ext cx="7886700" cy="1325563"/>
          </a:xfrm>
        </p:spPr>
        <p:txBody>
          <a:bodyPr/>
          <a:lstStyle/>
          <a:p>
            <a:r>
              <a:rPr lang="en-US" dirty="0"/>
              <a:t>CLICK TO EDIT MASTER TITLE STYLE</a:t>
            </a:r>
          </a:p>
        </p:txBody>
      </p:sp>
      <p:sp>
        <p:nvSpPr>
          <p:cNvPr id="3" name="Text Placeholder 2">
            <a:extLst>
              <a:ext uri="{FF2B5EF4-FFF2-40B4-BE49-F238E27FC236}">
                <a16:creationId xmlns:a16="http://schemas.microsoft.com/office/drawing/2014/main" id="{FCE7E12D-6066-2F40-A645-443205E35B15}"/>
              </a:ext>
            </a:extLst>
          </p:cNvPr>
          <p:cNvSpPr>
            <a:spLocks noGrp="1"/>
          </p:cNvSpPr>
          <p:nvPr>
            <p:ph type="body" idx="1"/>
          </p:nvPr>
        </p:nvSpPr>
        <p:spPr>
          <a:xfrm>
            <a:off x="629842" y="1681163"/>
            <a:ext cx="3868340" cy="82391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9950DD91-0B98-BF42-A702-E6D5839B20FD}"/>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81AB444-F379-8B41-BD10-FAD1291D811E}"/>
              </a:ext>
            </a:extLst>
          </p:cNvPr>
          <p:cNvSpPr>
            <a:spLocks noGrp="1"/>
          </p:cNvSpPr>
          <p:nvPr>
            <p:ph type="body" sz="quarter" idx="3"/>
          </p:nvPr>
        </p:nvSpPr>
        <p:spPr>
          <a:xfrm>
            <a:off x="4629152" y="1681163"/>
            <a:ext cx="3887391" cy="82391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1D32FC1C-8801-8B44-8E14-2AD3FA88BF15}"/>
              </a:ext>
            </a:extLst>
          </p:cNvPr>
          <p:cNvSpPr>
            <a:spLocks noGrp="1"/>
          </p:cNvSpPr>
          <p:nvPr>
            <p:ph sz="quarter" idx="4"/>
          </p:nvPr>
        </p:nvSpPr>
        <p:spPr>
          <a:xfrm>
            <a:off x="4629152"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a:extLst>
              <a:ext uri="{FF2B5EF4-FFF2-40B4-BE49-F238E27FC236}">
                <a16:creationId xmlns:a16="http://schemas.microsoft.com/office/drawing/2014/main" id="{0ABE5A81-4FFB-B942-9EF9-A3EAD79AAE2F}"/>
              </a:ext>
            </a:extLst>
          </p:cNvPr>
          <p:cNvPicPr>
            <a:picLocks noChangeAspect="1"/>
          </p:cNvPicPr>
          <p:nvPr/>
        </p:nvPicPr>
        <p:blipFill>
          <a:blip r:embed="rId2"/>
          <a:stretch>
            <a:fillRect/>
          </a:stretch>
        </p:blipFill>
        <p:spPr>
          <a:xfrm>
            <a:off x="462711" y="6209280"/>
            <a:ext cx="1512065" cy="567190"/>
          </a:xfrm>
          <a:prstGeom prst="rect">
            <a:avLst/>
          </a:prstGeom>
        </p:spPr>
      </p:pic>
    </p:spTree>
    <p:extLst>
      <p:ext uri="{BB962C8B-B14F-4D97-AF65-F5344CB8AC3E}">
        <p14:creationId xmlns:p14="http://schemas.microsoft.com/office/powerpoint/2010/main" val="8738315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9FA3A9-2C48-914F-AA4F-4B66FDEF3038}"/>
              </a:ext>
            </a:extLst>
          </p:cNvPr>
          <p:cNvSpPr>
            <a:spLocks noGrp="1"/>
          </p:cNvSpPr>
          <p:nvPr>
            <p:ph type="title" hasCustomPrompt="1"/>
          </p:nvPr>
        </p:nvSpPr>
        <p:spPr/>
        <p:txBody>
          <a:bodyPr/>
          <a:lstStyle/>
          <a:p>
            <a:r>
              <a:rPr lang="en-US" dirty="0"/>
              <a:t>CLICK TO EDIT MASTER TITLE STYLE</a:t>
            </a:r>
          </a:p>
        </p:txBody>
      </p:sp>
      <p:sp>
        <p:nvSpPr>
          <p:cNvPr id="5" name="Slide Number Placeholder 4">
            <a:extLst>
              <a:ext uri="{FF2B5EF4-FFF2-40B4-BE49-F238E27FC236}">
                <a16:creationId xmlns:a16="http://schemas.microsoft.com/office/drawing/2014/main" id="{F014D292-AB32-3D48-B1B6-B53C2B15586C}"/>
              </a:ext>
            </a:extLst>
          </p:cNvPr>
          <p:cNvSpPr>
            <a:spLocks noGrp="1"/>
          </p:cNvSpPr>
          <p:nvPr>
            <p:ph type="sldNum" sz="quarter" idx="12"/>
          </p:nvPr>
        </p:nvSpPr>
        <p:spPr/>
        <p:txBody>
          <a:bodyPr/>
          <a:lstStyle/>
          <a:p>
            <a:fld id="{F61312B4-068A-46FA-8739-462C3653CAC1}" type="slidenum">
              <a:rPr lang="en-US" smtClean="0"/>
              <a:t>‹#›</a:t>
            </a:fld>
            <a:endParaRPr lang="en-US"/>
          </a:p>
        </p:txBody>
      </p:sp>
      <p:pic>
        <p:nvPicPr>
          <p:cNvPr id="6" name="Picture 5">
            <a:extLst>
              <a:ext uri="{FF2B5EF4-FFF2-40B4-BE49-F238E27FC236}">
                <a16:creationId xmlns:a16="http://schemas.microsoft.com/office/drawing/2014/main" id="{11B835CE-CE7F-494E-9F65-368AEE1E1BB8}"/>
              </a:ext>
            </a:extLst>
          </p:cNvPr>
          <p:cNvPicPr>
            <a:picLocks noChangeAspect="1"/>
          </p:cNvPicPr>
          <p:nvPr/>
        </p:nvPicPr>
        <p:blipFill>
          <a:blip r:embed="rId2"/>
          <a:stretch>
            <a:fillRect/>
          </a:stretch>
        </p:blipFill>
        <p:spPr>
          <a:xfrm>
            <a:off x="462711" y="6209280"/>
            <a:ext cx="1512065" cy="567190"/>
          </a:xfrm>
          <a:prstGeom prst="rect">
            <a:avLst/>
          </a:prstGeom>
        </p:spPr>
      </p:pic>
    </p:spTree>
    <p:extLst>
      <p:ext uri="{BB962C8B-B14F-4D97-AF65-F5344CB8AC3E}">
        <p14:creationId xmlns:p14="http://schemas.microsoft.com/office/powerpoint/2010/main" val="42302879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02610EA-B310-9144-A88C-343BBD31D905}"/>
              </a:ext>
            </a:extLst>
          </p:cNvPr>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138407EB-24E1-6948-9E15-F860C7DB3035}"/>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5C1512C1-96C0-8245-B566-812EFB978472}"/>
              </a:ext>
            </a:extLst>
          </p:cNvPr>
          <p:cNvSpPr>
            <a:spLocks noGrp="1"/>
          </p:cNvSpPr>
          <p:nvPr>
            <p:ph type="sldNum" sz="quarter" idx="4"/>
          </p:nvPr>
        </p:nvSpPr>
        <p:spPr>
          <a:xfrm>
            <a:off x="6457950" y="6356355"/>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F61312B4-068A-46FA-8739-462C3653CAC1}" type="slidenum">
              <a:rPr lang="en-US" smtClean="0"/>
              <a:t>‹#›</a:t>
            </a:fld>
            <a:endParaRPr lang="en-US"/>
          </a:p>
        </p:txBody>
      </p:sp>
    </p:spTree>
    <p:extLst>
      <p:ext uri="{BB962C8B-B14F-4D97-AF65-F5344CB8AC3E}">
        <p14:creationId xmlns:p14="http://schemas.microsoft.com/office/powerpoint/2010/main" val="399444767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685783" rtl="0" eaLnBrk="1" latinLnBrk="0" hangingPunct="1">
        <a:lnSpc>
          <a:spcPct val="90000"/>
        </a:lnSpc>
        <a:spcBef>
          <a:spcPct val="0"/>
        </a:spcBef>
        <a:buNone/>
        <a:defRPr sz="3300" kern="1200">
          <a:solidFill>
            <a:schemeClr val="tx1"/>
          </a:solidFill>
          <a:latin typeface="Fjalla One" panose="02000506040000020004" pitchFamily="2" charset="0"/>
          <a:ea typeface="+mj-ea"/>
          <a:cs typeface="+mj-cs"/>
        </a:defRPr>
      </a:lvl1pPr>
    </p:titleStyle>
    <p:bodyStyle>
      <a:lvl1pPr marL="171446" indent="-171446" algn="l" defTabSz="685783" rtl="0" eaLnBrk="1" latinLnBrk="0" hangingPunct="1">
        <a:lnSpc>
          <a:spcPct val="90000"/>
        </a:lnSpc>
        <a:spcBef>
          <a:spcPts val="750"/>
        </a:spcBef>
        <a:buFont typeface="Arial" panose="020B0604020202020204" pitchFamily="34" charset="0"/>
        <a:buChar char="•"/>
        <a:defRPr sz="2100" kern="1200">
          <a:solidFill>
            <a:schemeClr val="tx1"/>
          </a:solidFill>
          <a:latin typeface="Raleway" panose="020B0503030101060003" pitchFamily="34" charset="77"/>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800" kern="1200">
          <a:solidFill>
            <a:schemeClr val="tx1"/>
          </a:solidFill>
          <a:latin typeface="Raleway" panose="020B0503030101060003" pitchFamily="34" charset="77"/>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Raleway" panose="020B0503030101060003" pitchFamily="34" charset="77"/>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Raleway" panose="020B0503030101060003" pitchFamily="34" charset="77"/>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Raleway" panose="020B0503030101060003" pitchFamily="34" charset="77"/>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Table 18">
            <a:extLst>
              <a:ext uri="{FF2B5EF4-FFF2-40B4-BE49-F238E27FC236}">
                <a16:creationId xmlns:a16="http://schemas.microsoft.com/office/drawing/2014/main" id="{FB070480-C36B-45F6-A9F5-F9C7C14DA2A0}"/>
              </a:ext>
            </a:extLst>
          </p:cNvPr>
          <p:cNvGraphicFramePr>
            <a:graphicFrameLocks noGrp="1"/>
          </p:cNvGraphicFramePr>
          <p:nvPr>
            <p:extLst>
              <p:ext uri="{D42A27DB-BD31-4B8C-83A1-F6EECF244321}">
                <p14:modId xmlns:p14="http://schemas.microsoft.com/office/powerpoint/2010/main" val="3074142078"/>
              </p:ext>
            </p:extLst>
          </p:nvPr>
        </p:nvGraphicFramePr>
        <p:xfrm>
          <a:off x="-15266" y="1512361"/>
          <a:ext cx="9159267" cy="5078730"/>
        </p:xfrm>
        <a:graphic>
          <a:graphicData uri="http://schemas.openxmlformats.org/drawingml/2006/table">
            <a:tbl>
              <a:tblPr firstRow="1" bandRow="1">
                <a:tableStyleId>{073A0DAA-6AF3-43AB-8588-CEC1D06C72B9}</a:tableStyleId>
              </a:tblPr>
              <a:tblGrid>
                <a:gridCol w="3053089">
                  <a:extLst>
                    <a:ext uri="{9D8B030D-6E8A-4147-A177-3AD203B41FA5}">
                      <a16:colId xmlns:a16="http://schemas.microsoft.com/office/drawing/2014/main" val="4092916251"/>
                    </a:ext>
                  </a:extLst>
                </a:gridCol>
                <a:gridCol w="3053089">
                  <a:extLst>
                    <a:ext uri="{9D8B030D-6E8A-4147-A177-3AD203B41FA5}">
                      <a16:colId xmlns:a16="http://schemas.microsoft.com/office/drawing/2014/main" val="377069677"/>
                    </a:ext>
                  </a:extLst>
                </a:gridCol>
                <a:gridCol w="3053089">
                  <a:extLst>
                    <a:ext uri="{9D8B030D-6E8A-4147-A177-3AD203B41FA5}">
                      <a16:colId xmlns:a16="http://schemas.microsoft.com/office/drawing/2014/main" val="3056833080"/>
                    </a:ext>
                  </a:extLst>
                </a:gridCol>
              </a:tblGrid>
              <a:tr h="28575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Raleway Black" panose="020B0A03030101060003" pitchFamily="34" charset="0"/>
                        </a:rPr>
                        <a:t>TEAM REGISTRATION</a:t>
                      </a:r>
                    </a:p>
                  </a:txBody>
                  <a:tcPr marL="68580" marR="68580" marT="34290" marB="34290">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solidFill>
                        <a:schemeClr val="accent6"/>
                      </a:solidFill>
                      <a:prstDash val="solid"/>
                      <a:round/>
                      <a:headEnd type="none" w="med" len="med"/>
                      <a:tailEnd type="none" w="med" len="med"/>
                    </a:lnB>
                    <a:solidFill>
                      <a:schemeClr val="accent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Raleway Black" panose="020B0A03030101060003" pitchFamily="34" charset="0"/>
                        </a:rPr>
                        <a:t>SPONSORSHIP</a:t>
                      </a:r>
                    </a:p>
                  </a:txBody>
                  <a:tcPr marL="68580" marR="68580" marT="34290" marB="34290">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solidFill>
                        <a:schemeClr val="accent6"/>
                      </a:solidFill>
                      <a:prstDash val="solid"/>
                      <a:round/>
                      <a:headEnd type="none" w="med" len="med"/>
                      <a:tailEnd type="none" w="med" len="med"/>
                    </a:lnB>
                    <a:solidFill>
                      <a:schemeClr val="accent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Raleway Black" panose="020B0A03030101060003" pitchFamily="34" charset="0"/>
                      </a:endParaRPr>
                    </a:p>
                  </a:txBody>
                  <a:tcPr marL="68580" marR="68580" marT="34290" marB="34290">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solidFill>
                        <a:schemeClr val="accent6"/>
                      </a:solidFill>
                      <a:prstDash val="solid"/>
                      <a:round/>
                      <a:headEnd type="none" w="med" len="med"/>
                      <a:tailEnd type="none" w="med" len="med"/>
                    </a:lnB>
                    <a:solidFill>
                      <a:schemeClr val="accent6"/>
                    </a:solidFill>
                  </a:tcPr>
                </a:tc>
                <a:extLst>
                  <a:ext uri="{0D108BD9-81ED-4DB2-BD59-A6C34878D82A}">
                    <a16:rowId xmlns:a16="http://schemas.microsoft.com/office/drawing/2014/main" val="1243034228"/>
                  </a:ext>
                </a:extLst>
              </a:tr>
              <a:tr h="37490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800" kern="1200" dirty="0">
                        <a:solidFill>
                          <a:schemeClr val="dk1"/>
                        </a:solidFill>
                        <a:latin typeface="Raleway" panose="020B0503030101060003"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kern="1200" dirty="0">
                          <a:solidFill>
                            <a:schemeClr val="dk1"/>
                          </a:solidFill>
                          <a:latin typeface="Raleway" panose="020B0503030101060003" pitchFamily="34" charset="0"/>
                          <a:ea typeface="+mn-ea"/>
                          <a:cs typeface="+mn-cs"/>
                        </a:rPr>
                        <a:t>Please provide the names of everyone on your team and  contact information (email and phone number) for at least one person.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kern="1200" dirty="0">
                        <a:solidFill>
                          <a:schemeClr val="dk1"/>
                        </a:solidFill>
                        <a:latin typeface="Raleway" panose="020B0503030101060003"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kern="1200" dirty="0">
                        <a:solidFill>
                          <a:schemeClr val="dk1"/>
                        </a:solidFill>
                        <a:latin typeface="Raleway" panose="020B0503030101060003"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kern="1200" dirty="0">
                        <a:solidFill>
                          <a:schemeClr val="dk1"/>
                        </a:solidFill>
                        <a:latin typeface="Raleway" panose="020B0503030101060003"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kern="1200" dirty="0">
                        <a:solidFill>
                          <a:schemeClr val="dk1"/>
                        </a:solidFill>
                        <a:latin typeface="Raleway" panose="020B0503030101060003"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kern="1200" dirty="0">
                        <a:solidFill>
                          <a:schemeClr val="dk1"/>
                        </a:solidFill>
                        <a:latin typeface="Raleway" panose="020B0503030101060003"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kern="1200" dirty="0">
                        <a:solidFill>
                          <a:schemeClr val="dk1"/>
                        </a:solidFill>
                        <a:latin typeface="Raleway" panose="020B0503030101060003"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kern="1200" dirty="0">
                        <a:solidFill>
                          <a:schemeClr val="dk1"/>
                        </a:solidFill>
                        <a:latin typeface="Raleway" panose="020B0503030101060003"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kern="1200" dirty="0">
                        <a:solidFill>
                          <a:schemeClr val="dk1"/>
                        </a:solidFill>
                        <a:latin typeface="Raleway" panose="020B0503030101060003"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kern="1200" dirty="0">
                        <a:solidFill>
                          <a:schemeClr val="dk1"/>
                        </a:solidFill>
                        <a:latin typeface="Raleway" panose="020B0503030101060003"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kern="1200" dirty="0">
                        <a:solidFill>
                          <a:schemeClr val="dk1"/>
                        </a:solidFill>
                        <a:latin typeface="Raleway" panose="020B0503030101060003"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kern="1200" dirty="0">
                        <a:solidFill>
                          <a:schemeClr val="dk1"/>
                        </a:solidFill>
                        <a:latin typeface="Raleway" panose="020B0503030101060003"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kern="1200" dirty="0">
                        <a:solidFill>
                          <a:schemeClr val="dk1"/>
                        </a:solidFill>
                        <a:latin typeface="Raleway" panose="020B0503030101060003"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kern="1200" dirty="0">
                        <a:solidFill>
                          <a:schemeClr val="dk1"/>
                        </a:solidFill>
                        <a:latin typeface="Raleway" panose="020B0503030101060003"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700" dirty="0">
                        <a:latin typeface="Raleway" panose="020B05030301010600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800" dirty="0">
                        <a:latin typeface="Raleway" panose="020B05030301010600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800" dirty="0">
                        <a:latin typeface="Raleway" panose="020B0503030101060003" pitchFamily="34" charset="0"/>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lang="en-US" sz="700" kern="1200" dirty="0">
                        <a:solidFill>
                          <a:schemeClr val="dk1"/>
                        </a:solidFill>
                        <a:latin typeface="Raleway" panose="020B0503030101060003"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800" dirty="0">
                        <a:latin typeface="Raleway" panose="020B05030301010600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800" dirty="0">
                        <a:latin typeface="Raleway" panose="020B05030301010600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800" dirty="0">
                          <a:latin typeface="Raleway" panose="020B0503030101060003"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800" dirty="0">
                        <a:latin typeface="Raleway" panose="020B05030301010600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8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8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8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8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8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8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8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8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8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800" dirty="0">
                        <a:latin typeface="Raleway" panose="020B0503030101060003" pitchFamily="34" charset="0"/>
                      </a:endParaRPr>
                    </a:p>
                  </a:txBody>
                  <a:tcPr marL="68580" marR="68580" marT="34290" marB="34290">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accent6"/>
                      </a:solidFill>
                      <a:prstDash val="solid"/>
                      <a:round/>
                      <a:headEnd type="none" w="med" len="med"/>
                      <a:tailEnd type="none" w="med" len="med"/>
                    </a:lnT>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800" kern="1200" dirty="0">
                        <a:solidFill>
                          <a:schemeClr val="dk1"/>
                        </a:solidFill>
                        <a:latin typeface="Raleway" panose="020B0503030101060003"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kern="1200" dirty="0">
                          <a:solidFill>
                            <a:schemeClr val="dk1"/>
                          </a:solidFill>
                          <a:latin typeface="Raleway" panose="020B0503030101060003" pitchFamily="34" charset="0"/>
                          <a:ea typeface="+mn-ea"/>
                          <a:cs typeface="+mn-cs"/>
                        </a:rPr>
                        <a:t>Please complete the following information if you’d like to sponsor the event. </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Raleway Black" panose="020B0A03030101060003" pitchFamily="34" charset="0"/>
                      </a:endParaRPr>
                    </a:p>
                  </a:txBody>
                  <a:tcPr marL="68580" marR="68580" marT="34290" marB="3429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accent6"/>
                      </a:solidFill>
                      <a:prstDash val="solid"/>
                      <a:round/>
                      <a:headEnd type="none" w="med" len="med"/>
                      <a:tailEnd type="none" w="med" len="med"/>
                    </a:lnT>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800" kern="1200" dirty="0">
                        <a:solidFill>
                          <a:schemeClr val="dk1"/>
                        </a:solidFill>
                        <a:latin typeface="Raleway" panose="020B0503030101060003"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800" kern="1200" dirty="0">
                        <a:solidFill>
                          <a:schemeClr val="dk1"/>
                        </a:solidFill>
                        <a:latin typeface="Raleway" panose="020B0503030101060003"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800" kern="1200" dirty="0">
                        <a:solidFill>
                          <a:schemeClr val="dk1"/>
                        </a:solidFill>
                        <a:latin typeface="Raleway" panose="020B0503030101060003"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800" kern="1200" dirty="0">
                        <a:solidFill>
                          <a:schemeClr val="dk1"/>
                        </a:solidFill>
                        <a:latin typeface="Raleway" panose="020B0503030101060003"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800" kern="1200" dirty="0">
                        <a:solidFill>
                          <a:schemeClr val="dk1"/>
                        </a:solidFill>
                        <a:latin typeface="Raleway" panose="020B0503030101060003"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800" kern="1200" dirty="0">
                        <a:solidFill>
                          <a:schemeClr val="dk1"/>
                        </a:solidFill>
                        <a:latin typeface="Raleway" panose="020B0503030101060003"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800" kern="1200" dirty="0">
                        <a:solidFill>
                          <a:schemeClr val="dk1"/>
                        </a:solidFill>
                        <a:latin typeface="Raleway" panose="020B0503030101060003"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800" kern="1200" dirty="0">
                        <a:solidFill>
                          <a:schemeClr val="dk1"/>
                        </a:solidFill>
                        <a:latin typeface="Raleway" panose="020B0503030101060003"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800" kern="1200" dirty="0">
                        <a:solidFill>
                          <a:schemeClr val="dk1"/>
                        </a:solidFill>
                        <a:latin typeface="Raleway" panose="020B0503030101060003"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800" kern="1200" dirty="0">
                        <a:solidFill>
                          <a:schemeClr val="dk1"/>
                        </a:solidFill>
                        <a:latin typeface="Raleway" panose="020B0503030101060003"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800" kern="1200" dirty="0">
                        <a:solidFill>
                          <a:schemeClr val="dk1"/>
                        </a:solidFill>
                        <a:latin typeface="Raleway" panose="020B0503030101060003"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800" kern="1200" dirty="0">
                        <a:solidFill>
                          <a:schemeClr val="dk1"/>
                        </a:solidFill>
                        <a:latin typeface="Raleway" panose="020B0503030101060003"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800" kern="1200" dirty="0">
                        <a:solidFill>
                          <a:schemeClr val="dk1"/>
                        </a:solidFill>
                        <a:latin typeface="Raleway" panose="020B0503030101060003"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800" kern="1200" dirty="0">
                        <a:solidFill>
                          <a:schemeClr val="dk1"/>
                        </a:solidFill>
                        <a:latin typeface="Raleway" panose="020B0503030101060003"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800" kern="1200" dirty="0">
                        <a:solidFill>
                          <a:schemeClr val="dk1"/>
                        </a:solidFill>
                        <a:latin typeface="Raleway" panose="020B0503030101060003"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800" kern="1200" dirty="0">
                        <a:solidFill>
                          <a:schemeClr val="dk1"/>
                        </a:solidFill>
                        <a:latin typeface="Raleway" panose="020B0503030101060003" pitchFamily="34" charset="0"/>
                        <a:ea typeface="+mn-ea"/>
                        <a:cs typeface="+mn-cs"/>
                      </a:endParaRPr>
                    </a:p>
                    <a:p>
                      <a:pPr marL="114308" marR="0" lvl="0" indent="0" algn="l" defTabSz="914400" rtl="0" eaLnBrk="1" fontAlgn="auto" latinLnBrk="0" hangingPunct="1">
                        <a:lnSpc>
                          <a:spcPct val="100000"/>
                        </a:lnSpc>
                        <a:spcBef>
                          <a:spcPts val="0"/>
                        </a:spcBef>
                        <a:spcAft>
                          <a:spcPts val="0"/>
                        </a:spcAft>
                        <a:buClrTx/>
                        <a:buSzTx/>
                        <a:buFontTx/>
                        <a:buNone/>
                        <a:tabLst/>
                        <a:defRPr/>
                      </a:pPr>
                      <a:endParaRPr lang="en-US" sz="800" kern="1200" dirty="0">
                        <a:solidFill>
                          <a:schemeClr val="dk1"/>
                        </a:solidFill>
                        <a:latin typeface="Raleway" panose="020B0503030101060003" pitchFamily="34" charset="0"/>
                        <a:ea typeface="+mn-ea"/>
                        <a:cs typeface="+mn-cs"/>
                      </a:endParaRPr>
                    </a:p>
                    <a:p>
                      <a:pPr marL="114308" marR="0" lvl="0" indent="0" algn="l" defTabSz="914400" rtl="0" eaLnBrk="1" fontAlgn="auto" latinLnBrk="0" hangingPunct="1">
                        <a:lnSpc>
                          <a:spcPct val="100000"/>
                        </a:lnSpc>
                        <a:spcBef>
                          <a:spcPts val="0"/>
                        </a:spcBef>
                        <a:spcAft>
                          <a:spcPts val="0"/>
                        </a:spcAft>
                        <a:buClrTx/>
                        <a:buSzTx/>
                        <a:buFontTx/>
                        <a:buNone/>
                        <a:tabLst/>
                        <a:defRPr/>
                      </a:pPr>
                      <a:endParaRPr lang="en-US" sz="800" kern="1200" dirty="0">
                        <a:solidFill>
                          <a:schemeClr val="dk1"/>
                        </a:solidFill>
                        <a:latin typeface="Raleway" panose="020B0503030101060003" pitchFamily="34" charset="0"/>
                        <a:ea typeface="+mn-ea"/>
                        <a:cs typeface="+mn-cs"/>
                      </a:endParaRPr>
                    </a:p>
                    <a:p>
                      <a:pPr marL="114308" marR="0" lvl="0" indent="0" algn="l" defTabSz="914400" rtl="0" eaLnBrk="1" fontAlgn="auto" latinLnBrk="0" hangingPunct="1">
                        <a:lnSpc>
                          <a:spcPct val="100000"/>
                        </a:lnSpc>
                        <a:spcBef>
                          <a:spcPts val="0"/>
                        </a:spcBef>
                        <a:spcAft>
                          <a:spcPts val="0"/>
                        </a:spcAft>
                        <a:buClrTx/>
                        <a:buSzTx/>
                        <a:buFontTx/>
                        <a:buNone/>
                        <a:tabLst/>
                        <a:defRPr/>
                      </a:pPr>
                      <a:endParaRPr lang="en-US" sz="800" kern="1200" dirty="0">
                        <a:solidFill>
                          <a:schemeClr val="dk1"/>
                        </a:solidFill>
                        <a:latin typeface="Raleway" panose="020B0503030101060003"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latin typeface="Raleway Black" panose="020B0A03030101060003" pitchFamily="34" charset="0"/>
                      </a:endParaRPr>
                    </a:p>
                  </a:txBody>
                  <a:tcPr marL="68580" marR="68580" marT="34290" marB="34290">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6"/>
                      </a:solidFill>
                      <a:prstDash val="solid"/>
                      <a:round/>
                      <a:headEnd type="none" w="med" len="med"/>
                      <a:tailEnd type="none" w="med" len="med"/>
                    </a:lnT>
                    <a:noFill/>
                  </a:tcPr>
                </a:tc>
                <a:extLst>
                  <a:ext uri="{0D108BD9-81ED-4DB2-BD59-A6C34878D82A}">
                    <a16:rowId xmlns:a16="http://schemas.microsoft.com/office/drawing/2014/main" val="4285590316"/>
                  </a:ext>
                </a:extLst>
              </a:tr>
            </a:tbl>
          </a:graphicData>
        </a:graphic>
      </p:graphicFrame>
      <p:sp>
        <p:nvSpPr>
          <p:cNvPr id="4" name="Rectangle 3">
            <a:extLst>
              <a:ext uri="{FF2B5EF4-FFF2-40B4-BE49-F238E27FC236}">
                <a16:creationId xmlns:a16="http://schemas.microsoft.com/office/drawing/2014/main" id="{B3583974-D921-4125-B7C7-CB2274CD1D63}"/>
              </a:ext>
            </a:extLst>
          </p:cNvPr>
          <p:cNvSpPr/>
          <p:nvPr/>
        </p:nvSpPr>
        <p:spPr>
          <a:xfrm>
            <a:off x="6001" y="0"/>
            <a:ext cx="9144000" cy="1501022"/>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61"/>
          </a:p>
        </p:txBody>
      </p:sp>
      <p:sp>
        <p:nvSpPr>
          <p:cNvPr id="6" name="Rectangle 5">
            <a:extLst>
              <a:ext uri="{FF2B5EF4-FFF2-40B4-BE49-F238E27FC236}">
                <a16:creationId xmlns:a16="http://schemas.microsoft.com/office/drawing/2014/main" id="{849AEA93-6F3D-473C-BBB7-6E68DD5747CE}"/>
              </a:ext>
            </a:extLst>
          </p:cNvPr>
          <p:cNvSpPr/>
          <p:nvPr/>
        </p:nvSpPr>
        <p:spPr>
          <a:xfrm>
            <a:off x="6381812" y="82026"/>
            <a:ext cx="2383563" cy="608756"/>
          </a:xfrm>
          <a:prstGeom prst="rect">
            <a:avLst/>
          </a:prstGeom>
        </p:spPr>
        <p:txBody>
          <a:bodyPr wrap="square">
            <a:spAutoFit/>
          </a:bodyPr>
          <a:lstStyle/>
          <a:p>
            <a:r>
              <a:rPr lang="en-US" sz="1200" b="1" dirty="0">
                <a:latin typeface="Raleway" panose="020B0503030101060003" pitchFamily="34" charset="0"/>
              </a:rPr>
              <a:t>Saturday, September 12, 2026</a:t>
            </a:r>
          </a:p>
          <a:p>
            <a:r>
              <a:rPr lang="en-US" sz="1200" b="1" dirty="0">
                <a:latin typeface="Raleway" panose="020B0503030101060003" pitchFamily="34" charset="0"/>
              </a:rPr>
              <a:t>Fallen Timbers Fairways</a:t>
            </a:r>
          </a:p>
          <a:p>
            <a:r>
              <a:rPr lang="en-US" sz="956" dirty="0">
                <a:latin typeface="Raleway" panose="020B0503030101060003" pitchFamily="34" charset="0"/>
              </a:rPr>
              <a:t>7711 Timbers Blvd, Waterville, OH</a:t>
            </a:r>
            <a:endParaRPr lang="en-US" sz="956" dirty="0">
              <a:latin typeface="Fjalla One" panose="02000506040000020004" pitchFamily="2" charset="0"/>
            </a:endParaRPr>
          </a:p>
        </p:txBody>
      </p:sp>
      <p:pic>
        <p:nvPicPr>
          <p:cNvPr id="7" name="Picture 6" descr="A close up of a logo&#10;&#10;Description automatically generated">
            <a:extLst>
              <a:ext uri="{FF2B5EF4-FFF2-40B4-BE49-F238E27FC236}">
                <a16:creationId xmlns:a16="http://schemas.microsoft.com/office/drawing/2014/main" id="{06BDFD35-407F-40FC-A3CE-9D1EFA8926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9044" y="224346"/>
            <a:ext cx="4193289" cy="1179941"/>
          </a:xfrm>
          <a:prstGeom prst="rect">
            <a:avLst/>
          </a:prstGeom>
        </p:spPr>
      </p:pic>
      <p:sp>
        <p:nvSpPr>
          <p:cNvPr id="8" name="Rectangle 7">
            <a:extLst>
              <a:ext uri="{FF2B5EF4-FFF2-40B4-BE49-F238E27FC236}">
                <a16:creationId xmlns:a16="http://schemas.microsoft.com/office/drawing/2014/main" id="{3EB440BD-C5BD-4965-BA81-DC9383D305C3}"/>
              </a:ext>
            </a:extLst>
          </p:cNvPr>
          <p:cNvSpPr/>
          <p:nvPr/>
        </p:nvSpPr>
        <p:spPr>
          <a:xfrm>
            <a:off x="119833" y="221521"/>
            <a:ext cx="5397390" cy="954107"/>
          </a:xfrm>
          <a:prstGeom prst="rect">
            <a:avLst/>
          </a:prstGeom>
        </p:spPr>
        <p:txBody>
          <a:bodyPr wrap="square">
            <a:spAutoFit/>
          </a:bodyPr>
          <a:lstStyle/>
          <a:p>
            <a:r>
              <a:rPr lang="en-US" sz="2800" dirty="0">
                <a:latin typeface="Raleway Black" panose="020B0A03030101060003" pitchFamily="34" charset="0"/>
              </a:rPr>
              <a:t>Golfing for</a:t>
            </a:r>
          </a:p>
          <a:p>
            <a:r>
              <a:rPr lang="en-US" sz="2800" dirty="0">
                <a:latin typeface="Raleway Black" panose="020B0A03030101060003" pitchFamily="34" charset="0"/>
              </a:rPr>
              <a:t>Greyhounds</a:t>
            </a:r>
            <a:endParaRPr lang="en-US" sz="2800" dirty="0"/>
          </a:p>
        </p:txBody>
      </p:sp>
      <p:sp>
        <p:nvSpPr>
          <p:cNvPr id="9" name="Rectangle 8">
            <a:extLst>
              <a:ext uri="{FF2B5EF4-FFF2-40B4-BE49-F238E27FC236}">
                <a16:creationId xmlns:a16="http://schemas.microsoft.com/office/drawing/2014/main" id="{7DCB0C45-03CD-4E4D-AC25-3072BC0482F8}"/>
              </a:ext>
            </a:extLst>
          </p:cNvPr>
          <p:cNvSpPr/>
          <p:nvPr/>
        </p:nvSpPr>
        <p:spPr>
          <a:xfrm>
            <a:off x="3655967" y="279676"/>
            <a:ext cx="2489693" cy="334835"/>
          </a:xfrm>
          <a:prstGeom prst="rect">
            <a:avLst/>
          </a:prstGeom>
        </p:spPr>
        <p:txBody>
          <a:bodyPr wrap="square">
            <a:spAutoFit/>
          </a:bodyPr>
          <a:lstStyle/>
          <a:p>
            <a:pPr algn="ctr"/>
            <a:r>
              <a:rPr lang="en-US" sz="788" dirty="0">
                <a:latin typeface="Raleway" panose="020B0503030101060003" pitchFamily="34" charset="0"/>
              </a:rPr>
              <a:t>10</a:t>
            </a:r>
            <a:r>
              <a:rPr lang="en-US" sz="788" baseline="30000" dirty="0">
                <a:latin typeface="Raleway" panose="020B0503030101060003" pitchFamily="34" charset="0"/>
              </a:rPr>
              <a:t>th</a:t>
            </a:r>
            <a:r>
              <a:rPr lang="en-US" sz="788" dirty="0">
                <a:latin typeface="Raleway" panose="020B0503030101060003" pitchFamily="34" charset="0"/>
              </a:rPr>
              <a:t> annual golf scramble to benefit foster dogs of</a:t>
            </a:r>
            <a:endParaRPr lang="en-US" sz="788" dirty="0"/>
          </a:p>
        </p:txBody>
      </p:sp>
      <p:sp>
        <p:nvSpPr>
          <p:cNvPr id="11" name="Rectangle 10">
            <a:extLst>
              <a:ext uri="{FF2B5EF4-FFF2-40B4-BE49-F238E27FC236}">
                <a16:creationId xmlns:a16="http://schemas.microsoft.com/office/drawing/2014/main" id="{DE744B71-7420-4DF2-8781-60E317096AF9}"/>
              </a:ext>
            </a:extLst>
          </p:cNvPr>
          <p:cNvSpPr/>
          <p:nvPr/>
        </p:nvSpPr>
        <p:spPr>
          <a:xfrm>
            <a:off x="119833" y="3399897"/>
            <a:ext cx="5598257" cy="207749"/>
          </a:xfrm>
          <a:prstGeom prst="rect">
            <a:avLst/>
          </a:prstGeom>
        </p:spPr>
        <p:txBody>
          <a:bodyPr wrap="square">
            <a:spAutoFit/>
          </a:bodyPr>
          <a:lstStyle/>
          <a:p>
            <a:endParaRPr lang="en-US" sz="750" dirty="0"/>
          </a:p>
        </p:txBody>
      </p:sp>
      <p:sp>
        <p:nvSpPr>
          <p:cNvPr id="15" name="Rectangle 14">
            <a:extLst>
              <a:ext uri="{FF2B5EF4-FFF2-40B4-BE49-F238E27FC236}">
                <a16:creationId xmlns:a16="http://schemas.microsoft.com/office/drawing/2014/main" id="{9483E6A6-018E-4A7C-8DC2-7F8E10C6B69B}"/>
              </a:ext>
            </a:extLst>
          </p:cNvPr>
          <p:cNvSpPr/>
          <p:nvPr/>
        </p:nvSpPr>
        <p:spPr>
          <a:xfrm>
            <a:off x="6145661" y="1908250"/>
            <a:ext cx="2962538" cy="4370427"/>
          </a:xfrm>
          <a:prstGeom prst="rect">
            <a:avLst/>
          </a:prstGeom>
        </p:spPr>
        <p:txBody>
          <a:bodyPr wrap="square">
            <a:spAutoFit/>
          </a:bodyPr>
          <a:lstStyle/>
          <a:p>
            <a:r>
              <a:rPr lang="en-US" sz="1000" b="1" dirty="0">
                <a:latin typeface="Raleway" panose="020B0503030101060003" pitchFamily="34" charset="0"/>
              </a:rPr>
              <a:t>You can register by:</a:t>
            </a:r>
          </a:p>
          <a:p>
            <a:pPr marL="171450" indent="-171450">
              <a:buFont typeface="Arial" panose="020B0604020202020204" pitchFamily="34" charset="0"/>
              <a:buChar char="•"/>
            </a:pPr>
            <a:r>
              <a:rPr lang="en-US" sz="1000" b="1" dirty="0">
                <a:latin typeface="Raleway" panose="020B0503030101060003" pitchFamily="34" charset="0"/>
              </a:rPr>
              <a:t>Sending us an email with your information </a:t>
            </a:r>
          </a:p>
          <a:p>
            <a:pPr marL="171450" indent="-171450">
              <a:buFont typeface="Arial" panose="020B0604020202020204" pitchFamily="34" charset="0"/>
              <a:buChar char="•"/>
            </a:pPr>
            <a:r>
              <a:rPr lang="en-US" sz="1000" b="1" dirty="0">
                <a:latin typeface="Raleway" panose="020B0503030101060003" pitchFamily="34" charset="0"/>
              </a:rPr>
              <a:t>Mailing this form to the address below</a:t>
            </a:r>
          </a:p>
          <a:p>
            <a:pPr marL="171450" indent="-171450">
              <a:buFont typeface="Arial" panose="020B0604020202020204" pitchFamily="34" charset="0"/>
              <a:buChar char="•"/>
            </a:pPr>
            <a:r>
              <a:rPr lang="en-US" sz="1000" b="1" dirty="0">
                <a:latin typeface="Raleway" panose="020B0503030101060003" pitchFamily="34" charset="0"/>
              </a:rPr>
              <a:t>Sending a text message with your information to the phone number below</a:t>
            </a:r>
          </a:p>
          <a:p>
            <a:pPr marL="171450" indent="-171450">
              <a:buFont typeface="Arial" panose="020B0604020202020204" pitchFamily="34" charset="0"/>
              <a:buChar char="•"/>
            </a:pPr>
            <a:endParaRPr lang="en-US" sz="1000" b="1" dirty="0">
              <a:latin typeface="Raleway" panose="020B0503030101060003" pitchFamily="34" charset="0"/>
            </a:endParaRPr>
          </a:p>
          <a:p>
            <a:endParaRPr lang="en-US" sz="1000" b="1" dirty="0">
              <a:latin typeface="Raleway" panose="020B0503030101060003" pitchFamily="34" charset="0"/>
            </a:endParaRPr>
          </a:p>
          <a:p>
            <a:r>
              <a:rPr lang="en-US" sz="1000" b="1" dirty="0">
                <a:latin typeface="Raleway" panose="020B0503030101060003" pitchFamily="34" charset="0"/>
              </a:rPr>
              <a:t>Questions? </a:t>
            </a:r>
            <a:r>
              <a:rPr lang="en-US" sz="1000" dirty="0">
                <a:latin typeface="Raleway" panose="020B0503030101060003" pitchFamily="34" charset="0"/>
              </a:rPr>
              <a:t>Email ncgcohio@gmail.com</a:t>
            </a:r>
          </a:p>
          <a:p>
            <a:endParaRPr lang="en-US" sz="800" dirty="0">
              <a:latin typeface="Raleway" panose="020B0503030101060003" pitchFamily="34" charset="0"/>
            </a:endParaRPr>
          </a:p>
          <a:p>
            <a:endParaRPr lang="en-US" sz="800" dirty="0">
              <a:latin typeface="Raleway" panose="020B0503030101060003" pitchFamily="34" charset="0"/>
            </a:endParaRPr>
          </a:p>
          <a:p>
            <a:r>
              <a:rPr lang="en-US" sz="1000" b="1" dirty="0">
                <a:latin typeface="Raleway" panose="020B0503030101060003" pitchFamily="34" charset="0"/>
              </a:rPr>
              <a:t>Paying with check? </a:t>
            </a:r>
            <a:r>
              <a:rPr lang="en-US" sz="1000" dirty="0">
                <a:latin typeface="Raleway" panose="020B0503030101060003" pitchFamily="34" charset="0"/>
              </a:rPr>
              <a:t>Make payable to NCGC and send to Holly Grimm at P.O. Box 2624, Whitehouse, </a:t>
            </a:r>
            <a:r>
              <a:rPr lang="en-US" sz="1000">
                <a:latin typeface="Raleway" panose="020B0503030101060003" pitchFamily="34" charset="0"/>
              </a:rPr>
              <a:t>OH 43571</a:t>
            </a:r>
            <a:endParaRPr lang="en-US" sz="1000" dirty="0">
              <a:latin typeface="Raleway" panose="020B0503030101060003" pitchFamily="34" charset="0"/>
            </a:endParaRPr>
          </a:p>
          <a:p>
            <a:endParaRPr lang="en-US" sz="800" dirty="0">
              <a:latin typeface="Raleway" panose="020B0503030101060003" pitchFamily="34" charset="0"/>
            </a:endParaRPr>
          </a:p>
          <a:p>
            <a:endParaRPr lang="en-US" sz="800" dirty="0">
              <a:latin typeface="Raleway" panose="020B0503030101060003" pitchFamily="34" charset="0"/>
            </a:endParaRPr>
          </a:p>
          <a:p>
            <a:r>
              <a:rPr lang="en-US" sz="1000" b="1" dirty="0">
                <a:latin typeface="Raleway" panose="020B0503030101060003" pitchFamily="34" charset="0"/>
              </a:rPr>
              <a:t>Paying with PayPal? </a:t>
            </a:r>
            <a:r>
              <a:rPr lang="en-US" sz="1000" dirty="0">
                <a:latin typeface="Raleway" panose="020B0503030101060003" pitchFamily="34" charset="0"/>
              </a:rPr>
              <a:t>Send to ncgcohio@gmail.com</a:t>
            </a:r>
          </a:p>
          <a:p>
            <a:endParaRPr lang="en-US" sz="1000" dirty="0">
              <a:latin typeface="Raleway" panose="020B0503030101060003" pitchFamily="34" charset="0"/>
            </a:endParaRPr>
          </a:p>
          <a:p>
            <a:endParaRPr lang="en-US" sz="1000" dirty="0">
              <a:latin typeface="Raleway" panose="020B0503030101060003" pitchFamily="34" charset="0"/>
            </a:endParaRPr>
          </a:p>
          <a:p>
            <a:r>
              <a:rPr lang="en-US" sz="1000" dirty="0">
                <a:latin typeface="Raleway" panose="020B0503030101060003" pitchFamily="34" charset="0"/>
              </a:rPr>
              <a:t>Paying with Venmo? Send to @ncgcohio </a:t>
            </a:r>
          </a:p>
          <a:p>
            <a:endParaRPr lang="en-US" sz="800" dirty="0">
              <a:latin typeface="Raleway" panose="020B0503030101060003" pitchFamily="34" charset="0"/>
            </a:endParaRPr>
          </a:p>
          <a:p>
            <a:endParaRPr lang="en-US" sz="800" dirty="0">
              <a:latin typeface="Raleway" panose="020B0503030101060003" pitchFamily="34" charset="0"/>
            </a:endParaRPr>
          </a:p>
          <a:p>
            <a:r>
              <a:rPr lang="en-US" sz="1000" b="1" dirty="0">
                <a:latin typeface="Raleway" panose="020B0503030101060003" pitchFamily="34" charset="0"/>
              </a:rPr>
              <a:t>Paying with credit card? </a:t>
            </a:r>
          </a:p>
          <a:p>
            <a:r>
              <a:rPr lang="en-US" sz="1000" dirty="0">
                <a:latin typeface="Raleway" panose="020B0503030101060003" pitchFamily="34" charset="0"/>
              </a:rPr>
              <a:t>Call Holly Grimm at (419) 575-6814 </a:t>
            </a:r>
          </a:p>
          <a:p>
            <a:endParaRPr lang="en-US" sz="1000" dirty="0">
              <a:latin typeface="Raleway" panose="020B0503030101060003" pitchFamily="34" charset="0"/>
            </a:endParaRPr>
          </a:p>
          <a:p>
            <a:endParaRPr lang="en-US" sz="1000" dirty="0">
              <a:latin typeface="Raleway" panose="020B0503030101060003" pitchFamily="34" charset="0"/>
            </a:endParaRPr>
          </a:p>
          <a:p>
            <a:r>
              <a:rPr lang="en-US" sz="1000" kern="1200" dirty="0">
                <a:solidFill>
                  <a:schemeClr val="dk1"/>
                </a:solidFill>
                <a:latin typeface="Raleway" panose="020B0503030101060003" pitchFamily="34" charset="0"/>
                <a:ea typeface="+mn-ea"/>
                <a:cs typeface="+mn-cs"/>
              </a:rPr>
              <a:t>Want to order one of this year’s event                 t-shirts? </a:t>
            </a:r>
            <a:r>
              <a:rPr lang="en-US" sz="1000" dirty="0">
                <a:solidFill>
                  <a:schemeClr val="dk1"/>
                </a:solidFill>
                <a:latin typeface="Raleway" panose="020B0503030101060003" pitchFamily="34" charset="0"/>
              </a:rPr>
              <a:t>Reach out to Holly for details! </a:t>
            </a:r>
          </a:p>
          <a:p>
            <a:endParaRPr lang="en-US" sz="1000" dirty="0">
              <a:latin typeface="Raleway" panose="020B0503030101060003" pitchFamily="34" charset="0"/>
            </a:endParaRPr>
          </a:p>
        </p:txBody>
      </p:sp>
      <p:graphicFrame>
        <p:nvGraphicFramePr>
          <p:cNvPr id="28" name="Table 21">
            <a:extLst>
              <a:ext uri="{FF2B5EF4-FFF2-40B4-BE49-F238E27FC236}">
                <a16:creationId xmlns:a16="http://schemas.microsoft.com/office/drawing/2014/main" id="{190668F6-DA4E-4988-AFF0-1BF6925D1397}"/>
              </a:ext>
            </a:extLst>
          </p:cNvPr>
          <p:cNvGraphicFramePr>
            <a:graphicFrameLocks noGrp="1"/>
          </p:cNvGraphicFramePr>
          <p:nvPr>
            <p:extLst>
              <p:ext uri="{D42A27DB-BD31-4B8C-83A1-F6EECF244321}">
                <p14:modId xmlns:p14="http://schemas.microsoft.com/office/powerpoint/2010/main" val="387279615"/>
              </p:ext>
            </p:extLst>
          </p:nvPr>
        </p:nvGraphicFramePr>
        <p:xfrm>
          <a:off x="-31344" y="2587100"/>
          <a:ext cx="2950305" cy="1752600"/>
        </p:xfrm>
        <a:graphic>
          <a:graphicData uri="http://schemas.openxmlformats.org/drawingml/2006/table">
            <a:tbl>
              <a:tblPr firstRow="1" bandRow="1">
                <a:tableStyleId>{8A107856-5554-42FB-B03E-39F5DBC370BA}</a:tableStyleId>
              </a:tblPr>
              <a:tblGrid>
                <a:gridCol w="567896">
                  <a:extLst>
                    <a:ext uri="{9D8B030D-6E8A-4147-A177-3AD203B41FA5}">
                      <a16:colId xmlns:a16="http://schemas.microsoft.com/office/drawing/2014/main" val="303380202"/>
                    </a:ext>
                  </a:extLst>
                </a:gridCol>
                <a:gridCol w="2382409">
                  <a:extLst>
                    <a:ext uri="{9D8B030D-6E8A-4147-A177-3AD203B41FA5}">
                      <a16:colId xmlns:a16="http://schemas.microsoft.com/office/drawing/2014/main" val="1891097998"/>
                    </a:ext>
                  </a:extLst>
                </a:gridCol>
              </a:tblGrid>
              <a:tr h="278130">
                <a:tc>
                  <a:txBody>
                    <a:bodyPr/>
                    <a:lstStyle/>
                    <a:p>
                      <a:pPr algn="r"/>
                      <a:r>
                        <a:rPr lang="en-US" sz="700" b="1" dirty="0">
                          <a:latin typeface="Raleway" panose="020B0503030101060003" pitchFamily="34" charset="0"/>
                        </a:rPr>
                        <a:t>Captain</a:t>
                      </a:r>
                    </a:p>
                  </a:txBody>
                  <a:tcPr marL="68580" marR="68580" marT="34290" marB="3429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700" dirty="0">
                        <a:latin typeface="Raleway" panose="020B0503030101060003" pitchFamily="34" charset="0"/>
                      </a:endParaRPr>
                    </a:p>
                  </a:txBody>
                  <a:tcPr marL="68580" marR="68580" marT="34290" marB="34290">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17311353"/>
                  </a:ext>
                </a:extLst>
              </a:tr>
              <a:tr h="278130">
                <a:tc>
                  <a:txBody>
                    <a:bodyPr/>
                    <a:lstStyle/>
                    <a:p>
                      <a:pPr algn="r"/>
                      <a:r>
                        <a:rPr lang="en-US" sz="700" b="1" dirty="0">
                          <a:latin typeface="Raleway" panose="020B0503030101060003" pitchFamily="34" charset="0"/>
                        </a:rPr>
                        <a:t>Golfer #2</a:t>
                      </a:r>
                    </a:p>
                  </a:txBody>
                  <a:tcPr marL="68580" marR="68580" marT="34290" marB="3429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700" dirty="0">
                        <a:latin typeface="Raleway" panose="020B0503030101060003" pitchFamily="34" charset="0"/>
                      </a:endParaRPr>
                    </a:p>
                  </a:txBody>
                  <a:tcPr marL="68580" marR="68580" marT="34290" marB="34290">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8175482"/>
                  </a:ext>
                </a:extLst>
              </a:tr>
              <a:tr h="278130">
                <a:tc>
                  <a:txBody>
                    <a:bodyPr/>
                    <a:lstStyle/>
                    <a:p>
                      <a:pPr algn="r"/>
                      <a:r>
                        <a:rPr lang="en-US" sz="700" b="1" dirty="0">
                          <a:latin typeface="Raleway" panose="020B0503030101060003" pitchFamily="34" charset="0"/>
                        </a:rPr>
                        <a:t>Golfer #3</a:t>
                      </a:r>
                    </a:p>
                  </a:txBody>
                  <a:tcPr marL="68580" marR="68580" marT="34290" marB="3429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700" dirty="0">
                        <a:latin typeface="Raleway" panose="020B0503030101060003" pitchFamily="34" charset="0"/>
                      </a:endParaRPr>
                    </a:p>
                  </a:txBody>
                  <a:tcPr marL="68580" marR="68580" marT="34290" marB="34290">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40930463"/>
                  </a:ext>
                </a:extLst>
              </a:tr>
              <a:tr h="278130">
                <a:tc>
                  <a:txBody>
                    <a:bodyPr/>
                    <a:lstStyle/>
                    <a:p>
                      <a:pPr algn="r"/>
                      <a:r>
                        <a:rPr lang="en-US" sz="700" b="1" dirty="0">
                          <a:latin typeface="Raleway" panose="020B0503030101060003" pitchFamily="34" charset="0"/>
                        </a:rPr>
                        <a:t>Golfer #4</a:t>
                      </a:r>
                    </a:p>
                  </a:txBody>
                  <a:tcPr marL="68580" marR="68580" marT="34290" marB="3429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700" dirty="0">
                        <a:latin typeface="Raleway" panose="020B0503030101060003" pitchFamily="34" charset="0"/>
                      </a:endParaRPr>
                    </a:p>
                  </a:txBody>
                  <a:tcPr marL="68580" marR="68580" marT="34290" marB="34290">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53384942"/>
                  </a:ext>
                </a:extLst>
              </a:tr>
              <a:tr h="278130">
                <a:tc>
                  <a:txBody>
                    <a:bodyPr/>
                    <a:lstStyle/>
                    <a:p>
                      <a:pPr algn="r"/>
                      <a:r>
                        <a:rPr lang="en-US" sz="700" b="1" dirty="0">
                          <a:latin typeface="Raleway" panose="020B0503030101060003" pitchFamily="34" charset="0"/>
                        </a:rPr>
                        <a:t>Email &amp; Phone #</a:t>
                      </a:r>
                    </a:p>
                  </a:txBody>
                  <a:tcPr marL="68580" marR="68580" marT="34290" marB="3429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700" dirty="0">
                        <a:latin typeface="Raleway" panose="020B0503030101060003" pitchFamily="34" charset="0"/>
                      </a:endParaRPr>
                    </a:p>
                  </a:txBody>
                  <a:tcPr marL="68580" marR="68580" marT="34290" marB="34290">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25003738"/>
                  </a:ext>
                </a:extLst>
              </a:tr>
              <a:tr h="358140">
                <a:tc>
                  <a:txBody>
                    <a:bodyPr/>
                    <a:lstStyle/>
                    <a:p>
                      <a:pPr algn="r"/>
                      <a:endParaRPr lang="en-US" sz="500" b="1" dirty="0">
                        <a:latin typeface="Raleway" panose="020B0503030101060003" pitchFamily="34" charset="0"/>
                      </a:endParaRPr>
                    </a:p>
                    <a:p>
                      <a:pPr algn="r"/>
                      <a:r>
                        <a:rPr lang="en-US" sz="700" b="1" dirty="0">
                          <a:latin typeface="Raleway" panose="020B0503030101060003" pitchFamily="34" charset="0"/>
                        </a:rPr>
                        <a:t>Yappy Hour</a:t>
                      </a:r>
                    </a:p>
                  </a:txBody>
                  <a:tcPr marL="68580" marR="68580" marT="34290" marB="3429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700" dirty="0">
                        <a:latin typeface="Raleway" panose="020B0503030101060003" pitchFamily="34" charset="0"/>
                      </a:endParaRPr>
                    </a:p>
                  </a:txBody>
                  <a:tcPr marL="68580" marR="68580" marT="34290" marB="34290">
                    <a:lnL w="12700" cmpd="sng">
                      <a:noFill/>
                    </a:lnL>
                    <a:lnR w="12700" cmpd="sng">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72417252"/>
                  </a:ext>
                </a:extLst>
              </a:tr>
            </a:tbl>
          </a:graphicData>
        </a:graphic>
      </p:graphicFrame>
      <p:sp>
        <p:nvSpPr>
          <p:cNvPr id="29" name="Rectangle 28">
            <a:extLst>
              <a:ext uri="{FF2B5EF4-FFF2-40B4-BE49-F238E27FC236}">
                <a16:creationId xmlns:a16="http://schemas.microsoft.com/office/drawing/2014/main" id="{CD1AFCD2-9F9E-4564-B493-C151E9087052}"/>
              </a:ext>
            </a:extLst>
          </p:cNvPr>
          <p:cNvSpPr/>
          <p:nvPr/>
        </p:nvSpPr>
        <p:spPr>
          <a:xfrm>
            <a:off x="44427" y="4573151"/>
            <a:ext cx="3004949" cy="2292935"/>
          </a:xfrm>
          <a:prstGeom prst="rect">
            <a:avLst/>
          </a:prstGeom>
        </p:spPr>
        <p:txBody>
          <a:bodyPr wrap="square">
            <a:spAutoFit/>
          </a:bodyPr>
          <a:lstStyle/>
          <a:p>
            <a:r>
              <a:rPr lang="en-US" sz="1500" b="1" dirty="0">
                <a:latin typeface="Raleway" panose="020B0503030101060003" pitchFamily="34" charset="0"/>
              </a:rPr>
              <a:t>$75 per golfer | $300 per team</a:t>
            </a:r>
            <a:endParaRPr lang="en-US" sz="1500" dirty="0">
              <a:latin typeface="Raleway" panose="020B0503030101060003" pitchFamily="34" charset="0"/>
            </a:endParaRPr>
          </a:p>
          <a:p>
            <a:r>
              <a:rPr lang="en-US" sz="1000" dirty="0">
                <a:latin typeface="Raleway" panose="020B0503030101060003" pitchFamily="34" charset="0"/>
              </a:rPr>
              <a:t>Includes 18 holes of golf, golf carts, gift bags, hot dog lunch at the turn, drink ticket, Yappy Hour (appetizers and cash bar), participation in the longest drive and closest to the pin contests. </a:t>
            </a:r>
          </a:p>
          <a:p>
            <a:endParaRPr lang="en-US" sz="900" dirty="0">
              <a:latin typeface="Raleway" panose="020B0503030101060003" pitchFamily="34" charset="0"/>
            </a:endParaRPr>
          </a:p>
          <a:p>
            <a:r>
              <a:rPr lang="en-US" sz="1400" b="1" dirty="0">
                <a:latin typeface="Raleway" panose="020B0503030101060003" pitchFamily="34" charset="0"/>
              </a:rPr>
              <a:t>Register by August 31, 2026 </a:t>
            </a:r>
          </a:p>
          <a:p>
            <a:r>
              <a:rPr lang="en-US" sz="1000" dirty="0">
                <a:latin typeface="Raleway" panose="020B0503030101060003" pitchFamily="34" charset="0"/>
              </a:rPr>
              <a:t>to guarantee your gift bag and Yappy Hour.</a:t>
            </a:r>
          </a:p>
          <a:p>
            <a:endParaRPr lang="en-US" sz="900" dirty="0">
              <a:latin typeface="Raleway" panose="020B0503030101060003" pitchFamily="34" charset="0"/>
            </a:endParaRPr>
          </a:p>
          <a:p>
            <a:r>
              <a:rPr lang="en-US" sz="900" dirty="0">
                <a:latin typeface="Raleway" panose="020B0503030101060003" pitchFamily="34" charset="0"/>
              </a:rPr>
              <a:t>Note: Cash, check, credit card, Venmo, and PayPal will be accepted the day of the event for skins, mulligans, strings, 50/50, Jell-O shots, and putting contest.   </a:t>
            </a:r>
            <a:endParaRPr lang="en-US" sz="800" dirty="0">
              <a:latin typeface="Raleway" panose="020B0503030101060003" pitchFamily="34" charset="0"/>
            </a:endParaRPr>
          </a:p>
        </p:txBody>
      </p:sp>
      <p:sp>
        <p:nvSpPr>
          <p:cNvPr id="3" name="Rectangle 2">
            <a:extLst>
              <a:ext uri="{FF2B5EF4-FFF2-40B4-BE49-F238E27FC236}">
                <a16:creationId xmlns:a16="http://schemas.microsoft.com/office/drawing/2014/main" id="{1C14145A-E579-47CF-A29A-D552E4D80601}"/>
              </a:ext>
            </a:extLst>
          </p:cNvPr>
          <p:cNvSpPr/>
          <p:nvPr/>
        </p:nvSpPr>
        <p:spPr>
          <a:xfrm>
            <a:off x="-31344" y="4062686"/>
            <a:ext cx="3111942" cy="307777"/>
          </a:xfrm>
          <a:prstGeom prst="rect">
            <a:avLst/>
          </a:prstGeom>
        </p:spPr>
        <p:txBody>
          <a:bodyPr wrap="square">
            <a:spAutoFit/>
          </a:bodyPr>
          <a:lstStyle/>
          <a:p>
            <a:pPr lvl="1">
              <a:defRPr/>
            </a:pPr>
            <a:r>
              <a:rPr lang="en-US" sz="700" dirty="0">
                <a:latin typeface="Raleway" panose="020B0503030101060003" pitchFamily="34" charset="0"/>
              </a:rPr>
              <a:t>  Appetizers / snack foods</a:t>
            </a:r>
            <a:r>
              <a:rPr lang="en-US" sz="700">
                <a:latin typeface="Raleway" panose="020B0503030101060003" pitchFamily="34" charset="0"/>
              </a:rPr>
              <a:t>, a drink </a:t>
            </a:r>
            <a:r>
              <a:rPr lang="en-US" sz="700" dirty="0">
                <a:latin typeface="Raleway" panose="020B0503030101060003" pitchFamily="34" charset="0"/>
              </a:rPr>
              <a:t>ticket, and cash bar. </a:t>
            </a:r>
          </a:p>
          <a:p>
            <a:pPr lvl="1">
              <a:defRPr/>
            </a:pPr>
            <a:r>
              <a:rPr lang="en-US" sz="700" dirty="0">
                <a:latin typeface="Raleway" panose="020B0503030101060003" pitchFamily="34" charset="0"/>
              </a:rPr>
              <a:t>  </a:t>
            </a:r>
            <a:r>
              <a:rPr lang="en-US" sz="700" dirty="0">
                <a:solidFill>
                  <a:schemeClr val="dk1"/>
                </a:solidFill>
                <a:latin typeface="Raleway" panose="020B0503030101060003" pitchFamily="34" charset="0"/>
              </a:rPr>
              <a:t>Not golfing? Order a Yappy Hour meal for just $10. </a:t>
            </a:r>
          </a:p>
        </p:txBody>
      </p:sp>
      <p:graphicFrame>
        <p:nvGraphicFramePr>
          <p:cNvPr id="34" name="Table 19">
            <a:extLst>
              <a:ext uri="{FF2B5EF4-FFF2-40B4-BE49-F238E27FC236}">
                <a16:creationId xmlns:a16="http://schemas.microsoft.com/office/drawing/2014/main" id="{051B0607-EBE2-42DC-9E55-331B5D5D4F4E}"/>
              </a:ext>
            </a:extLst>
          </p:cNvPr>
          <p:cNvGraphicFramePr>
            <a:graphicFrameLocks noGrp="1"/>
          </p:cNvGraphicFramePr>
          <p:nvPr>
            <p:extLst>
              <p:ext uri="{D42A27DB-BD31-4B8C-83A1-F6EECF244321}">
                <p14:modId xmlns:p14="http://schemas.microsoft.com/office/powerpoint/2010/main" val="1650737234"/>
              </p:ext>
            </p:extLst>
          </p:nvPr>
        </p:nvGraphicFramePr>
        <p:xfrm>
          <a:off x="3147321" y="2258432"/>
          <a:ext cx="2962539" cy="3398520"/>
        </p:xfrm>
        <a:graphic>
          <a:graphicData uri="http://schemas.openxmlformats.org/drawingml/2006/table">
            <a:tbl>
              <a:tblPr firstRow="1" bandRow="1">
                <a:tableStyleId>{5940675A-B579-460E-94D1-54222C63F5DA}</a:tableStyleId>
              </a:tblPr>
              <a:tblGrid>
                <a:gridCol w="318599">
                  <a:extLst>
                    <a:ext uri="{9D8B030D-6E8A-4147-A177-3AD203B41FA5}">
                      <a16:colId xmlns:a16="http://schemas.microsoft.com/office/drawing/2014/main" val="842155218"/>
                    </a:ext>
                  </a:extLst>
                </a:gridCol>
                <a:gridCol w="2643940">
                  <a:extLst>
                    <a:ext uri="{9D8B030D-6E8A-4147-A177-3AD203B41FA5}">
                      <a16:colId xmlns:a16="http://schemas.microsoft.com/office/drawing/2014/main" val="1656727881"/>
                    </a:ext>
                  </a:extLst>
                </a:gridCol>
              </a:tblGrid>
              <a:tr h="278130">
                <a:tc>
                  <a:txBody>
                    <a:bodyPr/>
                    <a:lstStyle/>
                    <a:p>
                      <a:pPr algn="ctr"/>
                      <a:endParaRPr lang="en-US" sz="1050" b="1" kern="1200" dirty="0">
                        <a:solidFill>
                          <a:schemeClr val="tx1"/>
                        </a:solidFill>
                        <a:latin typeface="Raleway" panose="020B0503030101060003" pitchFamily="34" charset="0"/>
                        <a:ea typeface="+mn-ea"/>
                        <a:cs typeface="+mn-cs"/>
                      </a:endParaRPr>
                    </a:p>
                  </a:txBody>
                  <a:tcPr marL="68580" marR="68580" marT="34290" marB="34290" anchor="ct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en-US" sz="1050" b="1" kern="1200" dirty="0">
                          <a:solidFill>
                            <a:schemeClr val="tx1"/>
                          </a:solidFill>
                          <a:latin typeface="Raleway" panose="020B0503030101060003" pitchFamily="34" charset="0"/>
                          <a:ea typeface="+mn-ea"/>
                          <a:cs typeface="+mn-cs"/>
                        </a:rPr>
                        <a:t>$20 | Pet Memorial </a:t>
                      </a:r>
                    </a:p>
                  </a:txBody>
                  <a:tcPr marL="68580" marR="68580" marT="34290" marB="3429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19221678"/>
                  </a:ext>
                </a:extLst>
              </a:tr>
              <a:tr h="278130">
                <a:tc>
                  <a:txBody>
                    <a:bodyPr/>
                    <a:lstStyle/>
                    <a:p>
                      <a:pPr algn="ctr"/>
                      <a:endParaRPr lang="en-US" sz="1050" b="1" kern="1200" dirty="0">
                        <a:solidFill>
                          <a:schemeClr val="tx1"/>
                        </a:solidFill>
                        <a:latin typeface="Raleway" panose="020B0503030101060003" pitchFamily="34" charset="0"/>
                        <a:ea typeface="+mn-ea"/>
                        <a:cs typeface="+mn-cs"/>
                      </a:endParaRPr>
                    </a:p>
                  </a:txBody>
                  <a:tcPr marL="68580" marR="68580" marT="34290" marB="34290" anchor="ctr">
                    <a:lnL w="12700" cmpd="sng">
                      <a:noFill/>
                    </a:lnL>
                    <a:lnR w="12700" cap="flat" cmpd="sng" algn="ctr">
                      <a:no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endParaRPr lang="en-US" sz="800" b="1" kern="1200" dirty="0">
                        <a:solidFill>
                          <a:schemeClr val="tx1"/>
                        </a:solidFill>
                        <a:latin typeface="Raleway" panose="020B0503030101060003" pitchFamily="34" charset="0"/>
                        <a:ea typeface="+mn-ea"/>
                        <a:cs typeface="+mn-cs"/>
                      </a:endParaRPr>
                    </a:p>
                    <a:p>
                      <a:pPr algn="l"/>
                      <a:r>
                        <a:rPr lang="en-US" sz="1050" b="1" kern="1200" dirty="0">
                          <a:solidFill>
                            <a:schemeClr val="tx1"/>
                          </a:solidFill>
                          <a:latin typeface="Raleway" panose="020B0503030101060003" pitchFamily="34" charset="0"/>
                          <a:ea typeface="+mn-ea"/>
                          <a:cs typeface="+mn-cs"/>
                        </a:rPr>
                        <a:t>$25 | Golf Cart </a:t>
                      </a:r>
                    </a:p>
                  </a:txBody>
                  <a:tcPr marL="68580" marR="68580" marT="34290" marB="3429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3435591"/>
                  </a:ext>
                </a:extLst>
              </a:tr>
              <a:tr h="278130">
                <a:tc>
                  <a:txBody>
                    <a:bodyPr/>
                    <a:lstStyle/>
                    <a:p>
                      <a:pPr algn="ctr"/>
                      <a:endParaRPr lang="en-US" sz="1050" b="1" kern="1200" dirty="0">
                        <a:solidFill>
                          <a:schemeClr val="tx1"/>
                        </a:solidFill>
                        <a:latin typeface="Raleway" panose="020B0503030101060003" pitchFamily="34" charset="0"/>
                        <a:ea typeface="+mn-ea"/>
                        <a:cs typeface="+mn-cs"/>
                      </a:endParaRPr>
                    </a:p>
                  </a:txBody>
                  <a:tcPr marL="68580" marR="68580" marT="34290" marB="34290" anchor="ctr">
                    <a:lnL w="12700" cmpd="sng">
                      <a:noFill/>
                    </a:lnL>
                    <a:lnR w="12700" cap="flat" cmpd="sng" algn="ctr">
                      <a:no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endParaRPr lang="en-US" sz="800" b="1" dirty="0">
                        <a:latin typeface="Raleway" panose="020B0503030101060003" pitchFamily="34" charset="0"/>
                      </a:endParaRPr>
                    </a:p>
                    <a:p>
                      <a:pPr algn="l"/>
                      <a:r>
                        <a:rPr lang="en-US" sz="1050" b="1" dirty="0">
                          <a:latin typeface="Raleway" panose="020B0503030101060003" pitchFamily="34" charset="0"/>
                        </a:rPr>
                        <a:t>$75 | Gift Bag</a:t>
                      </a:r>
                      <a:endParaRPr lang="en-US" sz="1050" b="1" kern="1200" dirty="0">
                        <a:solidFill>
                          <a:schemeClr val="tx1"/>
                        </a:solidFill>
                        <a:latin typeface="Raleway" panose="020B0503030101060003" pitchFamily="34" charset="0"/>
                        <a:ea typeface="+mn-ea"/>
                        <a:cs typeface="+mn-cs"/>
                      </a:endParaRPr>
                    </a:p>
                  </a:txBody>
                  <a:tcPr marL="68580" marR="68580" marT="34290" marB="3429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47713779"/>
                  </a:ext>
                </a:extLst>
              </a:tr>
              <a:tr h="278130">
                <a:tc>
                  <a:txBody>
                    <a:bodyPr/>
                    <a:lstStyle/>
                    <a:p>
                      <a:pPr algn="ctr"/>
                      <a:endParaRPr lang="en-US" sz="1050" b="1" kern="1200" dirty="0">
                        <a:solidFill>
                          <a:schemeClr val="tx1"/>
                        </a:solidFill>
                        <a:latin typeface="Raleway" panose="020B0503030101060003" pitchFamily="34" charset="0"/>
                        <a:ea typeface="+mn-ea"/>
                        <a:cs typeface="+mn-cs"/>
                      </a:endParaRPr>
                    </a:p>
                  </a:txBody>
                  <a:tcPr marL="68580" marR="68580" marT="34290" marB="34290" anchor="ctr">
                    <a:lnL w="12700" cmpd="sng">
                      <a:noFill/>
                    </a:lnL>
                    <a:lnR w="12700" cap="flat" cmpd="sng" algn="ctr">
                      <a:no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endParaRPr lang="en-US" sz="800" b="1" dirty="0">
                        <a:latin typeface="Raleway" panose="020B0503030101060003" pitchFamily="34" charset="0"/>
                      </a:endParaRPr>
                    </a:p>
                    <a:p>
                      <a:pPr algn="l"/>
                      <a:r>
                        <a:rPr lang="en-US" sz="1050" b="1" dirty="0">
                          <a:latin typeface="Raleway" panose="020B0503030101060003" pitchFamily="34" charset="0"/>
                        </a:rPr>
                        <a:t>$100 | Tee   </a:t>
                      </a:r>
                      <a:r>
                        <a:rPr lang="en-US" sz="1000" kern="1200" dirty="0">
                          <a:solidFill>
                            <a:schemeClr val="tx1"/>
                          </a:solidFill>
                          <a:latin typeface="Raleway" panose="020B0503030101060003" pitchFamily="34" charset="0"/>
                          <a:ea typeface="+mn-ea"/>
                          <a:cs typeface="+mn-cs"/>
                        </a:rPr>
                        <a:t>18 available </a:t>
                      </a:r>
                    </a:p>
                  </a:txBody>
                  <a:tcPr marL="68580" marR="68580" marT="34290" marB="3429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60860736"/>
                  </a:ext>
                </a:extLst>
              </a:tr>
              <a:tr h="278130">
                <a:tc>
                  <a:txBody>
                    <a:bodyPr/>
                    <a:lstStyle/>
                    <a:p>
                      <a:pPr algn="ctr"/>
                      <a:endParaRPr lang="en-US" sz="1050" b="1" kern="1200" dirty="0">
                        <a:solidFill>
                          <a:schemeClr val="tx1"/>
                        </a:solidFill>
                        <a:latin typeface="Raleway" panose="020B0503030101060003" pitchFamily="34" charset="0"/>
                        <a:ea typeface="+mn-ea"/>
                        <a:cs typeface="+mn-cs"/>
                      </a:endParaRPr>
                    </a:p>
                  </a:txBody>
                  <a:tcPr marL="68580" marR="68580" marT="34290" marB="34290" anchor="ctr">
                    <a:lnL w="12700" cmpd="sng">
                      <a:noFill/>
                    </a:lnL>
                    <a:lnR w="12700" cap="flat" cmpd="sng" algn="ctr">
                      <a:no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endParaRPr lang="en-US" sz="800" b="1" dirty="0">
                        <a:latin typeface="Raleway" panose="020B0503030101060003" pitchFamily="34" charset="0"/>
                      </a:endParaRPr>
                    </a:p>
                    <a:p>
                      <a:pPr algn="l"/>
                      <a:r>
                        <a:rPr lang="en-US" sz="1050" b="1" dirty="0">
                          <a:latin typeface="Raleway" panose="020B0503030101060003" pitchFamily="34" charset="0"/>
                        </a:rPr>
                        <a:t>$150 | Jell-O Shot Station</a:t>
                      </a:r>
                      <a:endParaRPr lang="en-US" sz="1050" b="1" kern="1200" dirty="0">
                        <a:solidFill>
                          <a:schemeClr val="tx1"/>
                        </a:solidFill>
                        <a:latin typeface="Raleway" panose="020B0503030101060003" pitchFamily="34" charset="0"/>
                        <a:ea typeface="+mn-ea"/>
                        <a:cs typeface="+mn-cs"/>
                      </a:endParaRPr>
                    </a:p>
                  </a:txBody>
                  <a:tcPr marL="68580" marR="68580" marT="34290" marB="3429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6837838"/>
                  </a:ext>
                </a:extLst>
              </a:tr>
              <a:tr h="260603">
                <a:tc>
                  <a:txBody>
                    <a:bodyPr/>
                    <a:lstStyle/>
                    <a:p>
                      <a:pPr algn="ctr"/>
                      <a:endParaRPr lang="en-US" sz="1050" b="1" kern="1200" dirty="0">
                        <a:solidFill>
                          <a:schemeClr val="tx1"/>
                        </a:solidFill>
                        <a:latin typeface="Raleway" panose="020B0503030101060003" pitchFamily="34" charset="0"/>
                        <a:ea typeface="+mn-ea"/>
                        <a:cs typeface="+mn-cs"/>
                      </a:endParaRPr>
                    </a:p>
                  </a:txBody>
                  <a:tcPr marL="68580" marR="68580" marT="34290" marB="34290" anchor="ctr">
                    <a:lnL w="12700" cmpd="sng">
                      <a:noFill/>
                    </a:lnL>
                    <a:lnR w="12700" cap="flat" cmpd="sng" algn="ctr">
                      <a:no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endParaRPr lang="en-US" sz="800" b="1" dirty="0">
                        <a:latin typeface="Raleway" panose="020B0503030101060003" pitchFamily="34" charset="0"/>
                      </a:endParaRPr>
                    </a:p>
                    <a:p>
                      <a:pPr algn="l"/>
                      <a:r>
                        <a:rPr lang="en-US" sz="1050" b="1" dirty="0">
                          <a:latin typeface="Raleway" panose="020B0503030101060003" pitchFamily="34" charset="0"/>
                        </a:rPr>
                        <a:t>$500 | Team</a:t>
                      </a:r>
                    </a:p>
                  </a:txBody>
                  <a:tcPr marL="68580" marR="68580" marT="34290" marB="3429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45460963"/>
                  </a:ext>
                </a:extLst>
              </a:tr>
              <a:tr h="445770">
                <a:tc>
                  <a:txBody>
                    <a:bodyPr/>
                    <a:lstStyle/>
                    <a:p>
                      <a:pPr algn="ctr"/>
                      <a:endParaRPr lang="en-US" sz="1050" b="1" kern="1200" dirty="0">
                        <a:solidFill>
                          <a:schemeClr val="tx1"/>
                        </a:solidFill>
                        <a:latin typeface="Raleway" panose="020B0503030101060003" pitchFamily="34" charset="0"/>
                        <a:ea typeface="+mn-ea"/>
                        <a:cs typeface="+mn-cs"/>
                      </a:endParaRPr>
                    </a:p>
                  </a:txBody>
                  <a:tcPr marL="68580" marR="68580" marT="34290" marB="34290" anchor="ctr">
                    <a:lnL w="12700" cmpd="sng">
                      <a:noFill/>
                    </a:lnL>
                    <a:lnR w="12700" cap="flat" cmpd="sng" algn="ctr">
                      <a:no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582930" rtl="0" eaLnBrk="1" fontAlgn="auto" latinLnBrk="0" hangingPunct="1">
                        <a:lnSpc>
                          <a:spcPct val="100000"/>
                        </a:lnSpc>
                        <a:spcBef>
                          <a:spcPts val="0"/>
                        </a:spcBef>
                        <a:spcAft>
                          <a:spcPts val="0"/>
                        </a:spcAft>
                        <a:buClrTx/>
                        <a:buSzTx/>
                        <a:buFontTx/>
                        <a:buNone/>
                        <a:tabLst/>
                        <a:defRPr/>
                      </a:pPr>
                      <a:r>
                        <a:rPr lang="en-US" sz="800" dirty="0">
                          <a:latin typeface="Raleway" panose="020B0503030101060003" pitchFamily="34" charset="0"/>
                        </a:rPr>
                        <a:t>Includes golf entry and meals for four, Tee Sponsorship</a:t>
                      </a:r>
                      <a:r>
                        <a:rPr lang="en-US" sz="800">
                          <a:latin typeface="Raleway" panose="020B0503030101060003" pitchFamily="34" charset="0"/>
                        </a:rPr>
                        <a:t>, Golf </a:t>
                      </a:r>
                      <a:r>
                        <a:rPr lang="en-US" sz="800" dirty="0">
                          <a:latin typeface="Raleway" panose="020B0503030101060003" pitchFamily="34" charset="0"/>
                        </a:rPr>
                        <a:t>Cart Sponsorship, and Gift Bag Sponsorship. Please complete the team information to the left as well. </a:t>
                      </a:r>
                    </a:p>
                  </a:txBody>
                  <a:tcPr marL="68580" marR="68580" marT="34290" marB="3429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10813840"/>
                  </a:ext>
                </a:extLst>
              </a:tr>
              <a:tr h="205740">
                <a:tc>
                  <a:txBody>
                    <a:bodyPr/>
                    <a:lstStyle/>
                    <a:p>
                      <a:pPr algn="ctr"/>
                      <a:endParaRPr lang="en-US" sz="1050" b="1" kern="1200" dirty="0">
                        <a:solidFill>
                          <a:schemeClr val="tx1"/>
                        </a:solidFill>
                        <a:latin typeface="Raleway" panose="020B0503030101060003" pitchFamily="34" charset="0"/>
                        <a:ea typeface="+mn-ea"/>
                        <a:cs typeface="+mn-cs"/>
                      </a:endParaRPr>
                    </a:p>
                  </a:txBody>
                  <a:tcPr marL="68580" marR="68580" marT="34290" marB="34290" anchor="ct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endParaRPr lang="en-US" sz="800" b="1" dirty="0">
                        <a:latin typeface="Raleway" panose="020B0503030101060003" pitchFamily="34" charset="0"/>
                      </a:endParaRPr>
                    </a:p>
                    <a:p>
                      <a:pPr algn="l"/>
                      <a:r>
                        <a:rPr lang="en-US" sz="1050" b="1" dirty="0">
                          <a:latin typeface="Raleway" panose="020B0503030101060003" pitchFamily="34" charset="0"/>
                        </a:rPr>
                        <a:t>$1,000 | Greyhound Lover</a:t>
                      </a:r>
                    </a:p>
                  </a:txBody>
                  <a:tcPr marL="68580" marR="68580" marT="34290" marB="3429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72698460"/>
                  </a:ext>
                </a:extLst>
              </a:tr>
              <a:tr h="571500">
                <a:tc>
                  <a:txBody>
                    <a:bodyPr/>
                    <a:lstStyle/>
                    <a:p>
                      <a:pPr algn="ctr"/>
                      <a:endParaRPr lang="en-US" sz="1050" b="1" kern="1200" dirty="0">
                        <a:solidFill>
                          <a:schemeClr val="tx1"/>
                        </a:solidFill>
                        <a:latin typeface="Raleway" panose="020B0503030101060003" pitchFamily="34" charset="0"/>
                        <a:ea typeface="+mn-ea"/>
                        <a:cs typeface="+mn-cs"/>
                      </a:endParaRPr>
                    </a:p>
                  </a:txBody>
                  <a:tcPr marL="68580" marR="68580" marT="34290" marB="34290" anchor="ctr">
                    <a:lnL w="12700" cmpd="sng">
                      <a:noFill/>
                    </a:lnL>
                    <a:lnR w="12700" cap="flat" cmpd="sng" algn="ctr">
                      <a:no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582930" rtl="0" eaLnBrk="1" fontAlgn="auto" latinLnBrk="0" hangingPunct="1">
                        <a:lnSpc>
                          <a:spcPct val="100000"/>
                        </a:lnSpc>
                        <a:spcBef>
                          <a:spcPts val="0"/>
                        </a:spcBef>
                        <a:spcAft>
                          <a:spcPts val="0"/>
                        </a:spcAft>
                        <a:buClrTx/>
                        <a:buSzTx/>
                        <a:buFontTx/>
                        <a:buNone/>
                        <a:tabLst/>
                        <a:defRPr/>
                      </a:pPr>
                      <a:r>
                        <a:rPr lang="en-US" sz="800" dirty="0">
                          <a:latin typeface="Raleway" panose="020B0503030101060003" pitchFamily="34" charset="0"/>
                        </a:rPr>
                        <a:t>Includes a banner in the clubhouse, golf entry and meals for four, Jell-o Shot Sponsorship, Tee Sponsorship, Golf Cart Sponsorship, and Gift Bag Sponsorship. Please complete the team information to the left as well.  </a:t>
                      </a:r>
                    </a:p>
                  </a:txBody>
                  <a:tcPr marL="68580" marR="68580" marT="34290" marB="3429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14095847"/>
                  </a:ext>
                </a:extLst>
              </a:tr>
            </a:tbl>
          </a:graphicData>
        </a:graphic>
      </p:graphicFrame>
      <p:sp>
        <p:nvSpPr>
          <p:cNvPr id="21" name="Rectangle 20">
            <a:extLst>
              <a:ext uri="{FF2B5EF4-FFF2-40B4-BE49-F238E27FC236}">
                <a16:creationId xmlns:a16="http://schemas.microsoft.com/office/drawing/2014/main" id="{B5F4D71D-723D-4A2F-947B-245191222314}"/>
              </a:ext>
            </a:extLst>
          </p:cNvPr>
          <p:cNvSpPr/>
          <p:nvPr/>
        </p:nvSpPr>
        <p:spPr>
          <a:xfrm>
            <a:off x="6392493" y="760130"/>
            <a:ext cx="2799128" cy="830997"/>
          </a:xfrm>
          <a:prstGeom prst="rect">
            <a:avLst/>
          </a:prstGeom>
        </p:spPr>
        <p:txBody>
          <a:bodyPr wrap="square">
            <a:spAutoFit/>
          </a:bodyPr>
          <a:lstStyle/>
          <a:p>
            <a:r>
              <a:rPr lang="en-US" sz="1050" b="1" dirty="0">
                <a:latin typeface="Raleway" panose="020B0503030101060003" pitchFamily="34" charset="0"/>
              </a:rPr>
              <a:t>Schedule</a:t>
            </a:r>
          </a:p>
          <a:p>
            <a:r>
              <a:rPr lang="en-US" sz="900" dirty="0">
                <a:latin typeface="Raleway" panose="020B0503030101060003" pitchFamily="34" charset="0"/>
              </a:rPr>
              <a:t>8 AM | Registration</a:t>
            </a:r>
          </a:p>
          <a:p>
            <a:r>
              <a:rPr lang="en-US" sz="900" dirty="0">
                <a:latin typeface="Raleway" panose="020B0503030101060003" pitchFamily="34" charset="0"/>
              </a:rPr>
              <a:t>9 AM | Welcome and Shotgun Start </a:t>
            </a:r>
          </a:p>
          <a:p>
            <a:r>
              <a:rPr lang="en-US" sz="900" dirty="0">
                <a:latin typeface="Raleway" panose="020B0503030101060003" pitchFamily="34" charset="0"/>
              </a:rPr>
              <a:t>Yappy Hour, Prizes, and Awards to Follow</a:t>
            </a:r>
          </a:p>
          <a:p>
            <a:endParaRPr lang="en-US" sz="1050" b="1" dirty="0">
              <a:latin typeface="Raleway" panose="020B0503030101060003" pitchFamily="34" charset="0"/>
            </a:endParaRPr>
          </a:p>
        </p:txBody>
      </p:sp>
      <p:graphicFrame>
        <p:nvGraphicFramePr>
          <p:cNvPr id="10" name="Table 9">
            <a:extLst>
              <a:ext uri="{FF2B5EF4-FFF2-40B4-BE49-F238E27FC236}">
                <a16:creationId xmlns:a16="http://schemas.microsoft.com/office/drawing/2014/main" id="{AF005806-DB04-4828-886E-CB003996F2B0}"/>
              </a:ext>
            </a:extLst>
          </p:cNvPr>
          <p:cNvGraphicFramePr>
            <a:graphicFrameLocks noGrp="1"/>
          </p:cNvGraphicFramePr>
          <p:nvPr>
            <p:extLst>
              <p:ext uri="{D42A27DB-BD31-4B8C-83A1-F6EECF244321}">
                <p14:modId xmlns:p14="http://schemas.microsoft.com/office/powerpoint/2010/main" val="3546998361"/>
              </p:ext>
            </p:extLst>
          </p:nvPr>
        </p:nvGraphicFramePr>
        <p:xfrm>
          <a:off x="2987430" y="5796593"/>
          <a:ext cx="2950305" cy="842010"/>
        </p:xfrm>
        <a:graphic>
          <a:graphicData uri="http://schemas.openxmlformats.org/drawingml/2006/table">
            <a:tbl>
              <a:tblPr firstRow="1" bandRow="1">
                <a:tableStyleId>{8A107856-5554-42FB-B03E-39F5DBC370BA}</a:tableStyleId>
              </a:tblPr>
              <a:tblGrid>
                <a:gridCol w="567896">
                  <a:extLst>
                    <a:ext uri="{9D8B030D-6E8A-4147-A177-3AD203B41FA5}">
                      <a16:colId xmlns:a16="http://schemas.microsoft.com/office/drawing/2014/main" val="4132246530"/>
                    </a:ext>
                  </a:extLst>
                </a:gridCol>
                <a:gridCol w="2382409">
                  <a:extLst>
                    <a:ext uri="{9D8B030D-6E8A-4147-A177-3AD203B41FA5}">
                      <a16:colId xmlns:a16="http://schemas.microsoft.com/office/drawing/2014/main" val="509938681"/>
                    </a:ext>
                  </a:extLst>
                </a:gridCol>
              </a:tblGrid>
              <a:tr h="278130">
                <a:tc>
                  <a:txBody>
                    <a:bodyPr/>
                    <a:lstStyle/>
                    <a:p>
                      <a:pPr algn="r"/>
                      <a:r>
                        <a:rPr lang="en-US" sz="700" b="1" dirty="0">
                          <a:latin typeface="Raleway" panose="020B0503030101060003" pitchFamily="34" charset="0"/>
                        </a:rPr>
                        <a:t>Contact</a:t>
                      </a:r>
                    </a:p>
                  </a:txBody>
                  <a:tcPr marL="68580" marR="68580" marT="34290" marB="3429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700" dirty="0">
                        <a:latin typeface="Raleway" panose="020B0503030101060003" pitchFamily="34" charset="0"/>
                      </a:endParaRPr>
                    </a:p>
                  </a:txBody>
                  <a:tcPr marL="68580" marR="68580" marT="34290" marB="34290">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41213090"/>
                  </a:ext>
                </a:extLst>
              </a:tr>
              <a:tr h="278130">
                <a:tc>
                  <a:txBody>
                    <a:bodyPr/>
                    <a:lstStyle/>
                    <a:p>
                      <a:pPr algn="r"/>
                      <a:r>
                        <a:rPr lang="en-US" sz="700" b="1" dirty="0">
                          <a:latin typeface="Raleway" panose="020B0503030101060003" pitchFamily="34" charset="0"/>
                        </a:rPr>
                        <a:t>Email &amp; Phone #</a:t>
                      </a:r>
                    </a:p>
                  </a:txBody>
                  <a:tcPr marL="68580" marR="68580" marT="34290" marB="3429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700" dirty="0">
                        <a:latin typeface="Raleway" panose="020B0503030101060003" pitchFamily="34" charset="0"/>
                      </a:endParaRPr>
                    </a:p>
                  </a:txBody>
                  <a:tcPr marL="68580" marR="68580" marT="34290" marB="34290">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59286649"/>
                  </a:ext>
                </a:extLst>
              </a:tr>
              <a:tr h="278130">
                <a:tc>
                  <a:txBody>
                    <a:bodyPr/>
                    <a:lstStyle/>
                    <a:p>
                      <a:pPr algn="r"/>
                      <a:r>
                        <a:rPr lang="en-US" sz="700" b="1" dirty="0">
                          <a:latin typeface="Raleway" panose="020B0503030101060003" pitchFamily="34" charset="0"/>
                        </a:rPr>
                        <a:t>Sign to Read</a:t>
                      </a:r>
                    </a:p>
                  </a:txBody>
                  <a:tcPr marL="68580" marR="68580" marT="34290" marB="3429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700" dirty="0">
                        <a:latin typeface="Raleway" panose="020B0503030101060003" pitchFamily="34" charset="0"/>
                      </a:endParaRPr>
                    </a:p>
                  </a:txBody>
                  <a:tcPr marL="68580" marR="68580" marT="34290" marB="34290">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89433089"/>
                  </a:ext>
                </a:extLst>
              </a:tr>
            </a:tbl>
          </a:graphicData>
        </a:graphic>
      </p:graphicFrame>
    </p:spTree>
    <p:extLst>
      <p:ext uri="{BB962C8B-B14F-4D97-AF65-F5344CB8AC3E}">
        <p14:creationId xmlns:p14="http://schemas.microsoft.com/office/powerpoint/2010/main" val="672556768"/>
      </p:ext>
    </p:extLst>
  </p:cSld>
  <p:clrMapOvr>
    <a:masterClrMapping/>
  </p:clrMapOvr>
</p:sld>
</file>

<file path=ppt/theme/theme1.xml><?xml version="1.0" encoding="utf-8"?>
<a:theme xmlns:a="http://schemas.openxmlformats.org/drawingml/2006/main" name="NCGC">
  <a:themeElements>
    <a:clrScheme name="NCGC 3">
      <a:dk1>
        <a:srgbClr val="000000"/>
      </a:dk1>
      <a:lt1>
        <a:srgbClr val="FFFFFF"/>
      </a:lt1>
      <a:dk2>
        <a:srgbClr val="44546A"/>
      </a:dk2>
      <a:lt2>
        <a:srgbClr val="E7E6E6"/>
      </a:lt2>
      <a:accent1>
        <a:srgbClr val="0DFFAF"/>
      </a:accent1>
      <a:accent2>
        <a:srgbClr val="ECF7F6"/>
      </a:accent2>
      <a:accent3>
        <a:srgbClr val="40E9FF"/>
      </a:accent3>
      <a:accent4>
        <a:srgbClr val="74C8F1"/>
      </a:accent4>
      <a:accent5>
        <a:srgbClr val="57A4FF"/>
      </a:accent5>
      <a:accent6>
        <a:srgbClr val="FEFB00"/>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GC" id="{C6202C72-841E-4F87-B232-44F428918C93}" vid="{247D1E2A-8294-4BA7-B5C2-40940CB96A37}"/>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5524232d-aa47-4944-8a5a-cb7ceb78bd67" xsi:nil="true"/>
    <lcf76f155ced4ddcb4097134ff3c332f xmlns="255ecf01-512f-460c-adca-a2540f563e7a">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444B15724A9CE49920E9E9AB66AA6DA" ma:contentTypeVersion="15" ma:contentTypeDescription="Create a new document." ma:contentTypeScope="" ma:versionID="0e1ac4e07c86cf09f0657a00c9c377ac">
  <xsd:schema xmlns:xsd="http://www.w3.org/2001/XMLSchema" xmlns:xs="http://www.w3.org/2001/XMLSchema" xmlns:p="http://schemas.microsoft.com/office/2006/metadata/properties" xmlns:ns2="255ecf01-512f-460c-adca-a2540f563e7a" xmlns:ns3="5524232d-aa47-4944-8a5a-cb7ceb78bd67" targetNamespace="http://schemas.microsoft.com/office/2006/metadata/properties" ma:root="true" ma:fieldsID="3e289094bf98d3591491e20ca80bb922" ns2:_="" ns3:_="">
    <xsd:import namespace="255ecf01-512f-460c-adca-a2540f563e7a"/>
    <xsd:import namespace="5524232d-aa47-4944-8a5a-cb7ceb78bd67"/>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ServiceAutoKeyPoints" minOccurs="0"/>
                <xsd:element ref="ns2:MediaServiceKeyPoint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55ecf01-512f-460c-adca-a2540f563e7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2f4ab686-a834-4032-a81c-1dc24be6351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524232d-aa47-4944-8a5a-cb7ceb78bd67"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c3e05c43-2a21-4e62-982d-17fd34e90342}" ma:internalName="TaxCatchAll" ma:showField="CatchAllData" ma:web="5524232d-aa47-4944-8a5a-cb7ceb78bd6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DB301D0-673C-4B9A-A923-14B0AC69E3B9}">
  <ds:schemaRefs>
    <ds:schemaRef ds:uri="http://schemas.microsoft.com/office/2006/metadata/properties"/>
    <ds:schemaRef ds:uri="http://www.w3.org/2000/xmlns/"/>
    <ds:schemaRef ds:uri="5524232d-aa47-4944-8a5a-cb7ceb78bd67"/>
    <ds:schemaRef ds:uri="http://www.w3.org/2001/XMLSchema-instance"/>
    <ds:schemaRef ds:uri="255ecf01-512f-460c-adca-a2540f563e7a"/>
    <ds:schemaRef ds:uri="http://schemas.microsoft.com/office/infopath/2007/PartnerControls"/>
  </ds:schemaRefs>
</ds:datastoreItem>
</file>

<file path=customXml/itemProps2.xml><?xml version="1.0" encoding="utf-8"?>
<ds:datastoreItem xmlns:ds="http://schemas.openxmlformats.org/officeDocument/2006/customXml" ds:itemID="{05409D62-90D5-403A-8FD7-4DD36EDEE69A}">
  <ds:schemaRefs>
    <ds:schemaRef ds:uri="http://schemas.microsoft.com/sharepoint/v3/contenttype/forms"/>
  </ds:schemaRefs>
</ds:datastoreItem>
</file>

<file path=customXml/itemProps3.xml><?xml version="1.0" encoding="utf-8"?>
<ds:datastoreItem xmlns:ds="http://schemas.openxmlformats.org/officeDocument/2006/customXml" ds:itemID="{69DE32C0-C516-403A-B4F8-A9D3A6890D61}">
  <ds:schemaRefs>
    <ds:schemaRef ds:uri="http://schemas.microsoft.com/office/2006/metadata/contentType"/>
    <ds:schemaRef ds:uri="http://schemas.microsoft.com/office/2006/metadata/properties/metaAttributes"/>
    <ds:schemaRef ds:uri="http://www.w3.org/2000/xmlns/"/>
    <ds:schemaRef ds:uri="http://www.w3.org/2001/XMLSchema"/>
    <ds:schemaRef ds:uri="255ecf01-512f-460c-adca-a2540f563e7a"/>
    <ds:schemaRef ds:uri="5524232d-aa47-4944-8a5a-cb7ceb78bd67"/>
  </ds:schemaRefs>
</ds:datastoreItem>
</file>

<file path=docProps/app.xml><?xml version="1.0" encoding="utf-8"?>
<Properties xmlns="http://schemas.openxmlformats.org/officeDocument/2006/extended-properties" xmlns:vt="http://schemas.openxmlformats.org/officeDocument/2006/docPropsVTypes">
  <Template>NCGC</Template>
  <TotalTime>6454</TotalTime>
  <Words>467</Words>
  <Application>Microsoft Office PowerPoint</Application>
  <PresentationFormat>On-screen Show (4:3)</PresentationFormat>
  <Paragraphs>120</Paragraphs>
  <Slides>1</Slides>
  <Notes>0</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NCGC</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Holly Grimm</dc:creator>
  <cp:lastModifiedBy>Holly Grimm</cp:lastModifiedBy>
  <cp:revision>63</cp:revision>
  <dcterms:created xsi:type="dcterms:W3CDTF">2020-07-17T16:21:44Z</dcterms:created>
  <dcterms:modified xsi:type="dcterms:W3CDTF">2026-07-19T20:51:09Z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0x0101007444B15724A9CE49920E9E9AB66AA6DA</vt:lpwstr>
  </property>
  <property fmtid="{D5CDD505-2E9C-101B-9397-08002B2CF9AE}" pid="3" name="MediaServiceImageTags">
    <vt:lpwstr/>
  </property>
</Properties>
</file>